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2"/>
  </p:notesMasterIdLst>
  <p:sldIdLst>
    <p:sldId id="402" r:id="rId2"/>
    <p:sldId id="272" r:id="rId3"/>
    <p:sldId id="273" r:id="rId4"/>
    <p:sldId id="274" r:id="rId5"/>
    <p:sldId id="275" r:id="rId6"/>
    <p:sldId id="276" r:id="rId7"/>
    <p:sldId id="277" r:id="rId8"/>
    <p:sldId id="297" r:id="rId9"/>
    <p:sldId id="420" r:id="rId10"/>
    <p:sldId id="278" r:id="rId11"/>
    <p:sldId id="299" r:id="rId12"/>
    <p:sldId id="421" r:id="rId13"/>
    <p:sldId id="281" r:id="rId14"/>
    <p:sldId id="282" r:id="rId15"/>
    <p:sldId id="495" r:id="rId16"/>
    <p:sldId id="303" r:id="rId17"/>
    <p:sldId id="286" r:id="rId18"/>
    <p:sldId id="481" r:id="rId19"/>
    <p:sldId id="480" r:id="rId20"/>
    <p:sldId id="300" r:id="rId21"/>
    <p:sldId id="283" r:id="rId22"/>
    <p:sldId id="477" r:id="rId23"/>
    <p:sldId id="284" r:id="rId24"/>
    <p:sldId id="468" r:id="rId25"/>
    <p:sldId id="423" r:id="rId26"/>
    <p:sldId id="285" r:id="rId27"/>
    <p:sldId id="424" r:id="rId28"/>
    <p:sldId id="301" r:id="rId29"/>
    <p:sldId id="302" r:id="rId30"/>
    <p:sldId id="425" r:id="rId31"/>
    <p:sldId id="288" r:id="rId32"/>
    <p:sldId id="405" r:id="rId33"/>
    <p:sldId id="403" r:id="rId34"/>
    <p:sldId id="404" r:id="rId35"/>
    <p:sldId id="426" r:id="rId36"/>
    <p:sldId id="436" r:id="rId37"/>
    <p:sldId id="469" r:id="rId38"/>
    <p:sldId id="502" r:id="rId39"/>
    <p:sldId id="483" r:id="rId40"/>
    <p:sldId id="503" r:id="rId41"/>
    <p:sldId id="427" r:id="rId42"/>
    <p:sldId id="504" r:id="rId43"/>
    <p:sldId id="462" r:id="rId44"/>
    <p:sldId id="429" r:id="rId45"/>
    <p:sldId id="432" r:id="rId46"/>
    <p:sldId id="430" r:id="rId47"/>
    <p:sldId id="433" r:id="rId48"/>
    <p:sldId id="434" r:id="rId49"/>
    <p:sldId id="437" r:id="rId50"/>
    <p:sldId id="505" r:id="rId51"/>
    <p:sldId id="435" r:id="rId52"/>
    <p:sldId id="485" r:id="rId53"/>
    <p:sldId id="463" r:id="rId54"/>
    <p:sldId id="478" r:id="rId55"/>
    <p:sldId id="465" r:id="rId56"/>
    <p:sldId id="407" r:id="rId57"/>
    <p:sldId id="496" r:id="rId58"/>
    <p:sldId id="497" r:id="rId59"/>
    <p:sldId id="498" r:id="rId60"/>
    <p:sldId id="486" r:id="rId61"/>
    <p:sldId id="499" r:id="rId62"/>
    <p:sldId id="306" r:id="rId63"/>
    <p:sldId id="488" r:id="rId64"/>
    <p:sldId id="500" r:id="rId65"/>
    <p:sldId id="501" r:id="rId66"/>
    <p:sldId id="307" r:id="rId67"/>
    <p:sldId id="308" r:id="rId68"/>
    <p:sldId id="335" r:id="rId69"/>
    <p:sldId id="310" r:id="rId70"/>
    <p:sldId id="311" r:id="rId71"/>
    <p:sldId id="312" r:id="rId72"/>
    <p:sldId id="316" r:id="rId73"/>
    <p:sldId id="471" r:id="rId74"/>
    <p:sldId id="492" r:id="rId75"/>
    <p:sldId id="318" r:id="rId76"/>
    <p:sldId id="479" r:id="rId77"/>
    <p:sldId id="489" r:id="rId78"/>
    <p:sldId id="493" r:id="rId79"/>
    <p:sldId id="490" r:id="rId80"/>
    <p:sldId id="487" r:id="rId81"/>
    <p:sldId id="319" r:id="rId82"/>
    <p:sldId id="472" r:id="rId83"/>
    <p:sldId id="323" r:id="rId84"/>
    <p:sldId id="334" r:id="rId85"/>
    <p:sldId id="324" r:id="rId86"/>
    <p:sldId id="474" r:id="rId87"/>
    <p:sldId id="325" r:id="rId88"/>
    <p:sldId id="326" r:id="rId89"/>
    <p:sldId id="327" r:id="rId90"/>
    <p:sldId id="494" r:id="rId91"/>
    <p:sldId id="408" r:id="rId92"/>
    <p:sldId id="409" r:id="rId93"/>
    <p:sldId id="410" r:id="rId94"/>
    <p:sldId id="291" r:id="rId95"/>
    <p:sldId id="414" r:id="rId96"/>
    <p:sldId id="294" r:id="rId97"/>
    <p:sldId id="415" r:id="rId98"/>
    <p:sldId id="416" r:id="rId99"/>
    <p:sldId id="418" r:id="rId100"/>
    <p:sldId id="466" r:id="rId101"/>
    <p:sldId id="419" r:id="rId102"/>
    <p:sldId id="338" r:id="rId103"/>
    <p:sldId id="506" r:id="rId104"/>
    <p:sldId id="507" r:id="rId105"/>
    <p:sldId id="339" r:id="rId106"/>
    <p:sldId id="438" r:id="rId107"/>
    <p:sldId id="340" r:id="rId108"/>
    <p:sldId id="341" r:id="rId109"/>
    <p:sldId id="342" r:id="rId110"/>
    <p:sldId id="453" r:id="rId111"/>
    <p:sldId id="443" r:id="rId112"/>
    <p:sldId id="456" r:id="rId113"/>
    <p:sldId id="441" r:id="rId114"/>
    <p:sldId id="457" r:id="rId115"/>
    <p:sldId id="458" r:id="rId116"/>
    <p:sldId id="459" r:id="rId117"/>
    <p:sldId id="446" r:id="rId118"/>
    <p:sldId id="447" r:id="rId119"/>
    <p:sldId id="448" r:id="rId120"/>
    <p:sldId id="449" r:id="rId121"/>
    <p:sldId id="450" r:id="rId122"/>
    <p:sldId id="451" r:id="rId123"/>
    <p:sldId id="452" r:id="rId124"/>
    <p:sldId id="460" r:id="rId125"/>
    <p:sldId id="343" r:id="rId126"/>
    <p:sldId id="411" r:id="rId127"/>
    <p:sldId id="344" r:id="rId128"/>
    <p:sldId id="345" r:id="rId129"/>
    <p:sldId id="346" r:id="rId130"/>
    <p:sldId id="349" r:id="rId131"/>
    <p:sldId id="350" r:id="rId132"/>
    <p:sldId id="351" r:id="rId133"/>
    <p:sldId id="352" r:id="rId134"/>
    <p:sldId id="353" r:id="rId135"/>
    <p:sldId id="354" r:id="rId136"/>
    <p:sldId id="355" r:id="rId137"/>
    <p:sldId id="356" r:id="rId138"/>
    <p:sldId id="357" r:id="rId139"/>
    <p:sldId id="358" r:id="rId140"/>
    <p:sldId id="359" r:id="rId141"/>
    <p:sldId id="360" r:id="rId142"/>
    <p:sldId id="361" r:id="rId143"/>
    <p:sldId id="362" r:id="rId144"/>
    <p:sldId id="363" r:id="rId145"/>
    <p:sldId id="364" r:id="rId146"/>
    <p:sldId id="365" r:id="rId147"/>
    <p:sldId id="366" r:id="rId148"/>
    <p:sldId id="367" r:id="rId149"/>
    <p:sldId id="368" r:id="rId150"/>
    <p:sldId id="369" r:id="rId151"/>
    <p:sldId id="370" r:id="rId152"/>
    <p:sldId id="374" r:id="rId153"/>
    <p:sldId id="375" r:id="rId154"/>
    <p:sldId id="376" r:id="rId155"/>
    <p:sldId id="377" r:id="rId156"/>
    <p:sldId id="378" r:id="rId157"/>
    <p:sldId id="379" r:id="rId158"/>
    <p:sldId id="380" r:id="rId159"/>
    <p:sldId id="381" r:id="rId160"/>
    <p:sldId id="382" r:id="rId161"/>
    <p:sldId id="383" r:id="rId162"/>
    <p:sldId id="454" r:id="rId163"/>
    <p:sldId id="455" r:id="rId164"/>
    <p:sldId id="386" r:id="rId165"/>
    <p:sldId id="388" r:id="rId166"/>
    <p:sldId id="389" r:id="rId167"/>
    <p:sldId id="392" r:id="rId168"/>
    <p:sldId id="393" r:id="rId169"/>
    <p:sldId id="394" r:id="rId170"/>
    <p:sldId id="395" r:id="rId171"/>
    <p:sldId id="396" r:id="rId172"/>
    <p:sldId id="397" r:id="rId173"/>
    <p:sldId id="398" r:id="rId174"/>
    <p:sldId id="399" r:id="rId175"/>
    <p:sldId id="400" r:id="rId176"/>
    <p:sldId id="467" r:id="rId177"/>
    <p:sldId id="401" r:id="rId178"/>
    <p:sldId id="491" r:id="rId179"/>
    <p:sldId id="328" r:id="rId180"/>
    <p:sldId id="476" r:id="rId1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  <a:srgbClr val="00CC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77" autoAdjust="0"/>
  </p:normalViewPr>
  <p:slideViewPr>
    <p:cSldViewPr>
      <p:cViewPr varScale="1">
        <p:scale>
          <a:sx n="98" d="100"/>
          <a:sy n="98" d="100"/>
        </p:scale>
        <p:origin x="1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8741-C90E-4189-8C1F-C880A072A884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8EA1C-DE45-44B8-BE75-2F34AB4BA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9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When viewed from the point of view of the power in the shaking, there are only 180° span of unique directions.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D24DB05-03F7-4AC3-93F4-A792F686DBC6}" type="slidenum">
              <a:rPr lang="en-US" sz="1200"/>
              <a:pPr/>
              <a:t>69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1234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B2B89B7-39D9-4FB2-B448-F5C0A10081C5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4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20DFE30-3418-414F-BB73-1D174540DCAD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1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20DFE30-3418-414F-BB73-1D174540DCAD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79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BBEE8D7-6FD7-41B3-8726-2D899807D783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Here’s our first view of an electromagnetic wave.</a:t>
            </a:r>
          </a:p>
        </p:txBody>
      </p:sp>
    </p:spTree>
    <p:extLst>
      <p:ext uri="{BB962C8B-B14F-4D97-AF65-F5344CB8AC3E}">
        <p14:creationId xmlns:p14="http://schemas.microsoft.com/office/powerpoint/2010/main" val="1030340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BBEE8D7-6FD7-41B3-8726-2D899807D783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Here’s our first view of an electromagnetic wave.</a:t>
            </a:r>
          </a:p>
        </p:txBody>
      </p:sp>
    </p:spTree>
    <p:extLst>
      <p:ext uri="{BB962C8B-B14F-4D97-AF65-F5344CB8AC3E}">
        <p14:creationId xmlns:p14="http://schemas.microsoft.com/office/powerpoint/2010/main" val="296945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0599382-18CF-4323-90C4-3E70718BB527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Swing the rotating source</a:t>
            </a:r>
          </a:p>
        </p:txBody>
      </p:sp>
    </p:spTree>
    <p:extLst>
      <p:ext uri="{BB962C8B-B14F-4D97-AF65-F5344CB8AC3E}">
        <p14:creationId xmlns:p14="http://schemas.microsoft.com/office/powerpoint/2010/main" val="1457951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4491844-C270-449B-A393-3CD7C87A0549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34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55B8489-579B-438B-AE5A-CDEF424A0F1E}" type="slidenum">
              <a:rPr lang="en-US" sz="1200"/>
              <a:pPr/>
              <a:t>89</a:t>
            </a:fld>
            <a:endParaRPr 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75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55B8489-579B-438B-AE5A-CDEF424A0F1E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6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C320-B4A4-4045-9A31-A93F0F45FDFA}" type="slidenum">
              <a:rPr lang="en-US"/>
              <a:pPr/>
              <a:t>94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210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When viewed over the briefest of times, the are 360° of unique directions.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You will see this 360°, 180° thing again later.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For now just remember that the orientation of that which is measurable in the waves is unique only over 180°.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                                   and that which is unique over 360° will for now be nameless.</a:t>
            </a: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071049C-F7C7-4079-89C5-BE0EA5EC1DA2}" type="slidenum">
              <a:rPr lang="en-US" sz="1200"/>
              <a:pPr/>
              <a:t>70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5861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C320-B4A4-4045-9A31-A93F0F45FDFA}" type="slidenum">
              <a:rPr lang="en-US"/>
              <a:pPr/>
              <a:t>95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5684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C320-B4A4-4045-9A31-A93F0F45FDFA}" type="slidenum">
              <a:rPr lang="en-US"/>
              <a:pPr/>
              <a:t>96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475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C320-B4A4-4045-9A31-A93F0F45FDFA}" type="slidenum">
              <a:rPr lang="en-US"/>
              <a:pPr/>
              <a:t>97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0400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C320-B4A4-4045-9A31-A93F0F45FDFA}" type="slidenum">
              <a:rPr lang="en-US"/>
              <a:pPr/>
              <a:t>98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7355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C320-B4A4-4045-9A31-A93F0F45FDFA}" type="slidenum">
              <a:rPr lang="en-US"/>
              <a:pPr/>
              <a:t>99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4931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C320-B4A4-4045-9A31-A93F0F45FDFA}" type="slidenum">
              <a:rPr lang="en-US"/>
              <a:pPr/>
              <a:t>100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5553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C320-B4A4-4045-9A31-A93F0F45FDFA}" type="slidenum">
              <a:rPr lang="en-US"/>
              <a:pPr/>
              <a:t>101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7900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668A106-AD86-4B2D-AB1A-0FC35A431FFD}" type="slidenum">
              <a:rPr lang="en-US" sz="1200"/>
              <a:pPr/>
              <a:t>102</a:t>
            </a:fld>
            <a:endParaRPr 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37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668A106-AD86-4B2D-AB1A-0FC35A431FFD}" type="slidenum">
              <a:rPr lang="en-US" sz="1200"/>
              <a:pPr/>
              <a:t>103</a:t>
            </a:fld>
            <a:endParaRPr 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40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668A106-AD86-4B2D-AB1A-0FC35A431FFD}" type="slidenum">
              <a:rPr lang="en-US" sz="1200"/>
              <a:pPr/>
              <a:t>104</a:t>
            </a:fld>
            <a:endParaRPr 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1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0E84780-553F-4254-B9AE-3935F7E569A4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08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D914CF2-8D02-4398-A3BA-5D70824DB6F1}" type="slidenum">
              <a:rPr lang="en-US" sz="1200"/>
              <a:pPr/>
              <a:t>105</a:t>
            </a:fld>
            <a:endParaRPr 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92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D914CF2-8D02-4398-A3BA-5D70824DB6F1}" type="slidenum">
              <a:rPr lang="en-US" sz="1200"/>
              <a:pPr/>
              <a:t>106</a:t>
            </a:fld>
            <a:endParaRPr lang="en-US" sz="12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28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1D61BED-9838-40CB-806A-941A2894D220}" type="slidenum">
              <a:rPr lang="en-US" sz="1200"/>
              <a:pPr/>
              <a:t>107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97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921BA5E-EB73-4C45-867A-B1B854293412}" type="slidenum">
              <a:rPr lang="en-US" sz="1200"/>
              <a:pPr/>
              <a:t>108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84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921BA5E-EB73-4C45-867A-B1B854293412}" type="slidenum">
              <a:rPr lang="en-US" sz="1200"/>
              <a:pPr/>
              <a:t>109</a:t>
            </a:fld>
            <a:endParaRPr lang="en-US" sz="12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08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A0D2-F96D-4CA4-9871-61B96CD788A2}" type="slidenum">
              <a:rPr lang="en-US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926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ED3EB3-3FFC-413B-A6E5-C5AFAA4E7533}" type="slidenum">
              <a:rPr lang="en-US" sz="1200"/>
              <a:pPr/>
              <a:t>179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I remember my fellow students were awfully eager to give up a belief in aether.</a:t>
            </a:r>
          </a:p>
          <a:p>
            <a:endParaRPr lang="en-US" smtClean="0">
              <a:latin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</a:rPr>
              <a:t>I tell you what I don’t believe in …Michelson-Morley</a:t>
            </a:r>
          </a:p>
        </p:txBody>
      </p:sp>
    </p:spTree>
    <p:extLst>
      <p:ext uri="{BB962C8B-B14F-4D97-AF65-F5344CB8AC3E}">
        <p14:creationId xmlns:p14="http://schemas.microsoft.com/office/powerpoint/2010/main" val="2016790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ED3EB3-3FFC-413B-A6E5-C5AFAA4E7533}" type="slidenum">
              <a:rPr lang="en-US" sz="1200"/>
              <a:pPr/>
              <a:t>180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I remember my fellow students were awfully eager to give up a belief in aether.</a:t>
            </a:r>
          </a:p>
          <a:p>
            <a:endParaRPr lang="en-US" smtClean="0">
              <a:latin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</a:rPr>
              <a:t>I tell you what I don’t believe in …Michelson-Morley</a:t>
            </a:r>
          </a:p>
        </p:txBody>
      </p:sp>
    </p:spTree>
    <p:extLst>
      <p:ext uri="{BB962C8B-B14F-4D97-AF65-F5344CB8AC3E}">
        <p14:creationId xmlns:p14="http://schemas.microsoft.com/office/powerpoint/2010/main" val="50807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0E84780-553F-4254-B9AE-3935F7E569A4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6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0E84780-553F-4254-B9AE-3935F7E569A4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7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0E84780-553F-4254-B9AE-3935F7E569A4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0E84780-553F-4254-B9AE-3935F7E569A4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3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0E84780-553F-4254-B9AE-3935F7E569A4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7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B2B89B7-39D9-4FB2-B448-F5C0A10081C5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3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293E-9C22-4EA6-B533-79C1AF78FECE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DA4F-9801-49D5-B3B3-A3F288FEA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Visualizing Radio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301347" y="1705289"/>
            <a:ext cx="23910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magnetic flux is within core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24024" y="3793123"/>
            <a:ext cx="1586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(primary turns)</a:t>
            </a:r>
            <a:endParaRPr lang="en-US" sz="1600" dirty="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925324" y="326797"/>
            <a:ext cx="1693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(secondary turns)</a:t>
            </a:r>
            <a:endParaRPr lang="en-US" sz="1600" dirty="0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 rot="5400000" flipH="1">
            <a:off x="3276118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 rot="5400000" flipH="1">
            <a:off x="2944099" y="1291627"/>
            <a:ext cx="1522973" cy="3296373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rot="5400000" flipH="1">
            <a:off x="3457691" y="1881921"/>
            <a:ext cx="566741" cy="20973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5214563" flipH="1">
            <a:off x="3689858" y="2779151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 rot="5594865" flipH="1">
            <a:off x="3779447" y="2059320"/>
            <a:ext cx="266683" cy="45359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rc 13"/>
          <p:cNvSpPr>
            <a:spLocks/>
          </p:cNvSpPr>
          <p:nvPr/>
        </p:nvSpPr>
        <p:spPr bwMode="auto">
          <a:xfrm rot="10800000" flipH="1">
            <a:off x="2982635" y="2956063"/>
            <a:ext cx="276225" cy="838200"/>
          </a:xfrm>
          <a:custGeom>
            <a:avLst/>
            <a:gdLst>
              <a:gd name="T0" fmla="*/ 255051 w 34609"/>
              <a:gd name="T1" fmla="*/ 786880 h 43200"/>
              <a:gd name="T2" fmla="*/ 276225 w 34609"/>
              <a:gd name="T3" fmla="*/ 84538 h 43200"/>
              <a:gd name="T4" fmla="*/ 172396 w 34609"/>
              <a:gd name="T5" fmla="*/ 419100 h 43200"/>
              <a:gd name="T6" fmla="*/ 0 60000 65536"/>
              <a:gd name="T7" fmla="*/ 0 60000 65536"/>
              <a:gd name="T8" fmla="*/ 0 60000 65536"/>
              <a:gd name="T9" fmla="*/ 0 w 34609"/>
              <a:gd name="T10" fmla="*/ 0 h 43200"/>
              <a:gd name="T11" fmla="*/ 34609 w 3460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09" h="43200" fill="none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</a:path>
              <a:path w="34609" h="43200" stroke="0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Arc 16"/>
          <p:cNvSpPr>
            <a:spLocks/>
          </p:cNvSpPr>
          <p:nvPr/>
        </p:nvSpPr>
        <p:spPr bwMode="auto">
          <a:xfrm rot="5400000" flipH="1">
            <a:off x="4012819" y="1377156"/>
            <a:ext cx="1828800" cy="1208088"/>
          </a:xfrm>
          <a:custGeom>
            <a:avLst/>
            <a:gdLst>
              <a:gd name="T0" fmla="*/ 967655 w 21600"/>
              <a:gd name="T1" fmla="*/ 0 h 29796"/>
              <a:gd name="T2" fmla="*/ 1549739 w 21600"/>
              <a:gd name="T3" fmla="*/ 1208088 h 29796"/>
              <a:gd name="T4" fmla="*/ 0 w 21600"/>
              <a:gd name="T5" fmla="*/ 743115 h 29796"/>
              <a:gd name="T6" fmla="*/ 0 60000 65536"/>
              <a:gd name="T7" fmla="*/ 0 60000 65536"/>
              <a:gd name="T8" fmla="*/ 0 60000 65536"/>
              <a:gd name="T9" fmla="*/ 0 w 21600"/>
              <a:gd name="T10" fmla="*/ 0 h 29796"/>
              <a:gd name="T11" fmla="*/ 21600 w 21600"/>
              <a:gd name="T12" fmla="*/ 29796 h 29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6" fill="none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</a:path>
              <a:path w="21600" h="29796" stroke="0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  <a:lnTo>
                  <a:pt x="0" y="1832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 rot="5400000" flipH="1">
            <a:off x="3693601" y="2535054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Arc 9"/>
          <p:cNvSpPr>
            <a:spLocks/>
          </p:cNvSpPr>
          <p:nvPr/>
        </p:nvSpPr>
        <p:spPr bwMode="auto">
          <a:xfrm rot="5400000" flipH="1">
            <a:off x="3956682" y="2355452"/>
            <a:ext cx="1004093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 rot="5594865" flipH="1">
            <a:off x="3744848" y="2303489"/>
            <a:ext cx="266683" cy="44583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Arc 10"/>
          <p:cNvSpPr>
            <a:spLocks/>
          </p:cNvSpPr>
          <p:nvPr/>
        </p:nvSpPr>
        <p:spPr bwMode="auto">
          <a:xfrm rot="5599449" flipH="1">
            <a:off x="3634951" y="2154036"/>
            <a:ext cx="1085511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Line 21"/>
          <p:cNvSpPr>
            <a:spLocks noChangeShapeType="1"/>
          </p:cNvSpPr>
          <p:nvPr/>
        </p:nvSpPr>
        <p:spPr bwMode="auto">
          <a:xfrm rot="5400000" flipV="1">
            <a:off x="2010480" y="2220029"/>
            <a:ext cx="388940" cy="568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rot="5400000" flipV="1">
            <a:off x="2029793" y="2223287"/>
            <a:ext cx="388940" cy="56850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2775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3400" y="771525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An EM wave is said to be transverse 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does not mean that something has to move transversely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exists </a:t>
            </a:r>
            <a:r>
              <a:rPr lang="en-US" sz="2400" dirty="0">
                <a:solidFill>
                  <a:schemeClr val="tx2"/>
                </a:solidFill>
              </a:rPr>
              <a:t>in a dimension that is transverse to its </a:t>
            </a:r>
            <a:r>
              <a:rPr lang="en-US" sz="2400" dirty="0" smtClean="0">
                <a:solidFill>
                  <a:schemeClr val="tx2"/>
                </a:solidFill>
              </a:rPr>
              <a:t>direction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gets weaker and stronger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500" y="439420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this construct is used because it is so hard to show something that gets </a:t>
            </a:r>
            <a:r>
              <a:rPr lang="en-US" dirty="0"/>
              <a:t>weaker and stronger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5593215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The length of the sensing element has nothing to do with the extent of the wave. </a:t>
            </a:r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6914744" y="4286654"/>
            <a:ext cx="381000" cy="1143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dirty="0"/>
              <a:t>units are V / cm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524001" y="3980348"/>
            <a:ext cx="838200" cy="1612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2775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3400" y="771525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An EM wave is said to be transverse 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does not mean that something has to move transversely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exists </a:t>
            </a:r>
            <a:r>
              <a:rPr lang="en-US" sz="2400" dirty="0">
                <a:solidFill>
                  <a:schemeClr val="tx2"/>
                </a:solidFill>
              </a:rPr>
              <a:t>in a dimension that is transverse to its </a:t>
            </a:r>
            <a:r>
              <a:rPr lang="en-US" sz="2400" dirty="0" smtClean="0">
                <a:solidFill>
                  <a:schemeClr val="tx2"/>
                </a:solidFill>
              </a:rPr>
              <a:t>direction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gets weaker and stronger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dirty="0"/>
              <a:t>units are V / cm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24200" y="4953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where this unit has a “direction”</a:t>
            </a: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286000" y="4114800"/>
            <a:ext cx="3511550" cy="1098550"/>
          </a:xfrm>
          <a:custGeom>
            <a:avLst/>
            <a:gdLst>
              <a:gd name="T0" fmla="*/ 3849831 w 3190568"/>
              <a:gd name="T1" fmla="*/ 873951 h 1181510"/>
              <a:gd name="T2" fmla="*/ 3824586 w 3190568"/>
              <a:gd name="T3" fmla="*/ 515925 h 1181510"/>
              <a:gd name="T4" fmla="*/ 1653193 w 3190568"/>
              <a:gd name="T5" fmla="*/ 501236 h 1181510"/>
              <a:gd name="T6" fmla="*/ 98592 w 3190568"/>
              <a:gd name="T7" fmla="*/ 0 h 1181510"/>
              <a:gd name="T8" fmla="*/ 0 60000 65536"/>
              <a:gd name="T9" fmla="*/ 0 60000 65536"/>
              <a:gd name="T10" fmla="*/ 0 60000 65536"/>
              <a:gd name="T11" fmla="*/ 0 60000 65536"/>
              <a:gd name="T12" fmla="*/ 0 w 3190568"/>
              <a:gd name="T13" fmla="*/ 0 h 1181510"/>
              <a:gd name="T14" fmla="*/ 3190568 w 3190568"/>
              <a:gd name="T15" fmla="*/ 1181510 h 1181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0568" h="1181510">
                <a:moveTo>
                  <a:pt x="2623575" y="1170039"/>
                </a:moveTo>
                <a:cubicBezTo>
                  <a:pt x="3190568" y="1181510"/>
                  <a:pt x="2855863" y="773881"/>
                  <a:pt x="2606369" y="690716"/>
                </a:cubicBezTo>
                <a:cubicBezTo>
                  <a:pt x="2356875" y="607551"/>
                  <a:pt x="1613721" y="675557"/>
                  <a:pt x="1126614" y="671051"/>
                </a:cubicBezTo>
                <a:cubicBezTo>
                  <a:pt x="600178" y="688667"/>
                  <a:pt x="0" y="552245"/>
                  <a:pt x="6718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ounded Rectangle 15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TextBox 14"/>
          <p:cNvSpPr txBox="1">
            <a:spLocks noChangeArrowheads="1"/>
          </p:cNvSpPr>
          <p:nvPr/>
        </p:nvSpPr>
        <p:spPr bwMode="auto">
          <a:xfrm>
            <a:off x="3124200" y="4953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where this unit has a “direction”</a:t>
            </a:r>
          </a:p>
        </p:txBody>
      </p:sp>
      <p:sp>
        <p:nvSpPr>
          <p:cNvPr id="57354" name="Freeform 19"/>
          <p:cNvSpPr>
            <a:spLocks/>
          </p:cNvSpPr>
          <p:nvPr/>
        </p:nvSpPr>
        <p:spPr bwMode="auto">
          <a:xfrm>
            <a:off x="2286000" y="4114800"/>
            <a:ext cx="3511550" cy="1098550"/>
          </a:xfrm>
          <a:custGeom>
            <a:avLst/>
            <a:gdLst>
              <a:gd name="T0" fmla="*/ 3849831 w 3190568"/>
              <a:gd name="T1" fmla="*/ 873951 h 1181510"/>
              <a:gd name="T2" fmla="*/ 3824586 w 3190568"/>
              <a:gd name="T3" fmla="*/ 515925 h 1181510"/>
              <a:gd name="T4" fmla="*/ 1653193 w 3190568"/>
              <a:gd name="T5" fmla="*/ 501236 h 1181510"/>
              <a:gd name="T6" fmla="*/ 98592 w 3190568"/>
              <a:gd name="T7" fmla="*/ 0 h 1181510"/>
              <a:gd name="T8" fmla="*/ 0 60000 65536"/>
              <a:gd name="T9" fmla="*/ 0 60000 65536"/>
              <a:gd name="T10" fmla="*/ 0 60000 65536"/>
              <a:gd name="T11" fmla="*/ 0 60000 65536"/>
              <a:gd name="T12" fmla="*/ 0 w 3190568"/>
              <a:gd name="T13" fmla="*/ 0 h 1181510"/>
              <a:gd name="T14" fmla="*/ 3190568 w 3190568"/>
              <a:gd name="T15" fmla="*/ 1181510 h 1181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0568" h="1181510">
                <a:moveTo>
                  <a:pt x="2623575" y="1170039"/>
                </a:moveTo>
                <a:cubicBezTo>
                  <a:pt x="3190568" y="1181510"/>
                  <a:pt x="2855863" y="773881"/>
                  <a:pt x="2606369" y="690716"/>
                </a:cubicBezTo>
                <a:cubicBezTo>
                  <a:pt x="2356875" y="607551"/>
                  <a:pt x="1613721" y="675557"/>
                  <a:pt x="1126614" y="671051"/>
                </a:cubicBezTo>
                <a:cubicBezTo>
                  <a:pt x="600178" y="688667"/>
                  <a:pt x="0" y="552245"/>
                  <a:pt x="6718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ounded Rectangle 20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57356" name="TextBox 21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units are V / cm</a:t>
            </a:r>
          </a:p>
        </p:txBody>
      </p:sp>
      <p:sp>
        <p:nvSpPr>
          <p:cNvPr id="57357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>
                <a:solidFill>
                  <a:schemeClr val="tx2"/>
                </a:solidFill>
              </a:rPr>
              <a:t>Fills space with an infinitely fine grain</a:t>
            </a:r>
          </a:p>
        </p:txBody>
      </p:sp>
      <p:sp>
        <p:nvSpPr>
          <p:cNvPr id="14" name="TextBox 375"/>
          <p:cNvSpPr txBox="1">
            <a:spLocks noChangeArrowheads="1"/>
          </p:cNvSpPr>
          <p:nvPr/>
        </p:nvSpPr>
        <p:spPr bwMode="auto">
          <a:xfrm>
            <a:off x="990600" y="19812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another way to view it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4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TextBox 14"/>
          <p:cNvSpPr txBox="1">
            <a:spLocks noChangeArrowheads="1"/>
          </p:cNvSpPr>
          <p:nvPr/>
        </p:nvSpPr>
        <p:spPr bwMode="auto">
          <a:xfrm>
            <a:off x="3124200" y="4953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where this unit has a “direction”</a:t>
            </a:r>
          </a:p>
        </p:txBody>
      </p:sp>
      <p:sp>
        <p:nvSpPr>
          <p:cNvPr id="57354" name="Freeform 19"/>
          <p:cNvSpPr>
            <a:spLocks/>
          </p:cNvSpPr>
          <p:nvPr/>
        </p:nvSpPr>
        <p:spPr bwMode="auto">
          <a:xfrm>
            <a:off x="2286000" y="4114800"/>
            <a:ext cx="3511550" cy="1098550"/>
          </a:xfrm>
          <a:custGeom>
            <a:avLst/>
            <a:gdLst>
              <a:gd name="T0" fmla="*/ 3849831 w 3190568"/>
              <a:gd name="T1" fmla="*/ 873951 h 1181510"/>
              <a:gd name="T2" fmla="*/ 3824586 w 3190568"/>
              <a:gd name="T3" fmla="*/ 515925 h 1181510"/>
              <a:gd name="T4" fmla="*/ 1653193 w 3190568"/>
              <a:gd name="T5" fmla="*/ 501236 h 1181510"/>
              <a:gd name="T6" fmla="*/ 98592 w 3190568"/>
              <a:gd name="T7" fmla="*/ 0 h 1181510"/>
              <a:gd name="T8" fmla="*/ 0 60000 65536"/>
              <a:gd name="T9" fmla="*/ 0 60000 65536"/>
              <a:gd name="T10" fmla="*/ 0 60000 65536"/>
              <a:gd name="T11" fmla="*/ 0 60000 65536"/>
              <a:gd name="T12" fmla="*/ 0 w 3190568"/>
              <a:gd name="T13" fmla="*/ 0 h 1181510"/>
              <a:gd name="T14" fmla="*/ 3190568 w 3190568"/>
              <a:gd name="T15" fmla="*/ 1181510 h 1181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0568" h="1181510">
                <a:moveTo>
                  <a:pt x="2623575" y="1170039"/>
                </a:moveTo>
                <a:cubicBezTo>
                  <a:pt x="3190568" y="1181510"/>
                  <a:pt x="2855863" y="773881"/>
                  <a:pt x="2606369" y="690716"/>
                </a:cubicBezTo>
                <a:cubicBezTo>
                  <a:pt x="2356875" y="607551"/>
                  <a:pt x="1613721" y="675557"/>
                  <a:pt x="1126614" y="671051"/>
                </a:cubicBezTo>
                <a:cubicBezTo>
                  <a:pt x="600178" y="688667"/>
                  <a:pt x="0" y="552245"/>
                  <a:pt x="6718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ounded Rectangle 20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57356" name="TextBox 21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units are V / cm</a:t>
            </a:r>
          </a:p>
        </p:txBody>
      </p:sp>
      <p:sp>
        <p:nvSpPr>
          <p:cNvPr id="57357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>
                <a:solidFill>
                  <a:schemeClr val="tx2"/>
                </a:solidFill>
              </a:rPr>
              <a:t>Fills space with an infinitely fine grain</a:t>
            </a:r>
          </a:p>
        </p:txBody>
      </p:sp>
      <p:sp>
        <p:nvSpPr>
          <p:cNvPr id="14" name="TextBox 375"/>
          <p:cNvSpPr txBox="1">
            <a:spLocks noChangeArrowheads="1"/>
          </p:cNvSpPr>
          <p:nvPr/>
        </p:nvSpPr>
        <p:spPr bwMode="auto">
          <a:xfrm>
            <a:off x="990600" y="19812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another way to view it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2967566" y="32385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 rot="-2699687">
            <a:off x="3911348" y="2465455"/>
            <a:ext cx="16568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dirty="0"/>
              <a:t>t</a:t>
            </a:r>
            <a:r>
              <a:rPr lang="en-US" sz="1600" dirty="0" smtClean="0"/>
              <a:t>his way: nothing</a:t>
            </a:r>
            <a:endParaRPr lang="en-US" sz="1600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8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10"/>
          <p:cNvSpPr>
            <a:spLocks noChangeShapeType="1"/>
          </p:cNvSpPr>
          <p:nvPr/>
        </p:nvSpPr>
        <p:spPr bwMode="auto">
          <a:xfrm flipH="1">
            <a:off x="6248400" y="32004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Line 11"/>
          <p:cNvSpPr>
            <a:spLocks noChangeShapeType="1"/>
          </p:cNvSpPr>
          <p:nvPr/>
        </p:nvSpPr>
        <p:spPr bwMode="auto">
          <a:xfrm flipV="1">
            <a:off x="67818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TextBox 9"/>
          <p:cNvSpPr txBox="1">
            <a:spLocks noChangeArrowheads="1"/>
          </p:cNvSpPr>
          <p:nvPr/>
        </p:nvSpPr>
        <p:spPr bwMode="auto">
          <a:xfrm rot="-2699687">
            <a:off x="7273925" y="2624138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horizontal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934200" y="3810000"/>
            <a:ext cx="990600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57350" name="Line 11"/>
          <p:cNvSpPr>
            <a:spLocks noChangeShapeType="1"/>
          </p:cNvSpPr>
          <p:nvPr/>
        </p:nvSpPr>
        <p:spPr bwMode="auto">
          <a:xfrm flipV="1">
            <a:off x="57912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TextBox 14"/>
          <p:cNvSpPr txBox="1">
            <a:spLocks noChangeArrowheads="1"/>
          </p:cNvSpPr>
          <p:nvPr/>
        </p:nvSpPr>
        <p:spPr bwMode="auto">
          <a:xfrm>
            <a:off x="3124200" y="4953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where this unit has a “direction”</a:t>
            </a:r>
          </a:p>
        </p:txBody>
      </p:sp>
      <p:sp>
        <p:nvSpPr>
          <p:cNvPr id="57352" name="Line 11"/>
          <p:cNvSpPr>
            <a:spLocks noChangeShapeType="1"/>
          </p:cNvSpPr>
          <p:nvPr/>
        </p:nvSpPr>
        <p:spPr bwMode="auto">
          <a:xfrm flipV="1">
            <a:off x="5683250" y="3676650"/>
            <a:ext cx="219075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11"/>
          <p:cNvSpPr>
            <a:spLocks noChangeShapeType="1"/>
          </p:cNvSpPr>
          <p:nvPr/>
        </p:nvSpPr>
        <p:spPr bwMode="auto">
          <a:xfrm flipV="1">
            <a:off x="5732463" y="3505200"/>
            <a:ext cx="134937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Freeform 19"/>
          <p:cNvSpPr>
            <a:spLocks/>
          </p:cNvSpPr>
          <p:nvPr/>
        </p:nvSpPr>
        <p:spPr bwMode="auto">
          <a:xfrm>
            <a:off x="2286000" y="4114800"/>
            <a:ext cx="3511550" cy="1098550"/>
          </a:xfrm>
          <a:custGeom>
            <a:avLst/>
            <a:gdLst>
              <a:gd name="T0" fmla="*/ 3849831 w 3190568"/>
              <a:gd name="T1" fmla="*/ 873951 h 1181510"/>
              <a:gd name="T2" fmla="*/ 3824586 w 3190568"/>
              <a:gd name="T3" fmla="*/ 515925 h 1181510"/>
              <a:gd name="T4" fmla="*/ 1653193 w 3190568"/>
              <a:gd name="T5" fmla="*/ 501236 h 1181510"/>
              <a:gd name="T6" fmla="*/ 98592 w 3190568"/>
              <a:gd name="T7" fmla="*/ 0 h 1181510"/>
              <a:gd name="T8" fmla="*/ 0 60000 65536"/>
              <a:gd name="T9" fmla="*/ 0 60000 65536"/>
              <a:gd name="T10" fmla="*/ 0 60000 65536"/>
              <a:gd name="T11" fmla="*/ 0 60000 65536"/>
              <a:gd name="T12" fmla="*/ 0 w 3190568"/>
              <a:gd name="T13" fmla="*/ 0 h 1181510"/>
              <a:gd name="T14" fmla="*/ 3190568 w 3190568"/>
              <a:gd name="T15" fmla="*/ 1181510 h 1181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0568" h="1181510">
                <a:moveTo>
                  <a:pt x="2623575" y="1170039"/>
                </a:moveTo>
                <a:cubicBezTo>
                  <a:pt x="3190568" y="1181510"/>
                  <a:pt x="2855863" y="773881"/>
                  <a:pt x="2606369" y="690716"/>
                </a:cubicBezTo>
                <a:cubicBezTo>
                  <a:pt x="2356875" y="607551"/>
                  <a:pt x="1613721" y="675557"/>
                  <a:pt x="1126614" y="671051"/>
                </a:cubicBezTo>
                <a:cubicBezTo>
                  <a:pt x="600178" y="688667"/>
                  <a:pt x="0" y="552245"/>
                  <a:pt x="6718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ounded Rectangle 20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57356" name="TextBox 21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units are V / cm</a:t>
            </a:r>
          </a:p>
        </p:txBody>
      </p:sp>
      <p:sp>
        <p:nvSpPr>
          <p:cNvPr id="57357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>
                <a:solidFill>
                  <a:schemeClr val="tx2"/>
                </a:solidFill>
              </a:rPr>
              <a:t>Fills space with an infinitely fine grain</a:t>
            </a:r>
          </a:p>
        </p:txBody>
      </p:sp>
      <p:sp>
        <p:nvSpPr>
          <p:cNvPr id="14" name="TextBox 375"/>
          <p:cNvSpPr txBox="1">
            <a:spLocks noChangeArrowheads="1"/>
          </p:cNvSpPr>
          <p:nvPr/>
        </p:nvSpPr>
        <p:spPr bwMode="auto">
          <a:xfrm>
            <a:off x="990600" y="19812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another way to view it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2967566" y="32385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 rot="-2699687">
            <a:off x="3911348" y="2465455"/>
            <a:ext cx="16568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dirty="0"/>
              <a:t>t</a:t>
            </a:r>
            <a:r>
              <a:rPr lang="en-US" sz="1600" dirty="0" smtClean="0"/>
              <a:t>his way: nothing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91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10"/>
          <p:cNvSpPr>
            <a:spLocks noChangeShapeType="1"/>
          </p:cNvSpPr>
          <p:nvPr/>
        </p:nvSpPr>
        <p:spPr bwMode="auto">
          <a:xfrm flipH="1">
            <a:off x="6248400" y="32004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Line 11"/>
          <p:cNvSpPr>
            <a:spLocks noChangeShapeType="1"/>
          </p:cNvSpPr>
          <p:nvPr/>
        </p:nvSpPr>
        <p:spPr bwMode="auto">
          <a:xfrm flipV="1">
            <a:off x="67818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TextBox 9"/>
          <p:cNvSpPr txBox="1">
            <a:spLocks noChangeArrowheads="1"/>
          </p:cNvSpPr>
          <p:nvPr/>
        </p:nvSpPr>
        <p:spPr bwMode="auto">
          <a:xfrm rot="-2699687">
            <a:off x="7273925" y="2624138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horizontal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934200" y="3810000"/>
            <a:ext cx="990600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58374" name="Line 11"/>
          <p:cNvSpPr>
            <a:spLocks noChangeShapeType="1"/>
          </p:cNvSpPr>
          <p:nvPr/>
        </p:nvSpPr>
        <p:spPr bwMode="auto">
          <a:xfrm flipV="1">
            <a:off x="57912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11"/>
          <p:cNvSpPr>
            <a:spLocks noChangeShapeType="1"/>
          </p:cNvSpPr>
          <p:nvPr/>
        </p:nvSpPr>
        <p:spPr bwMode="auto">
          <a:xfrm flipV="1">
            <a:off x="5683250" y="3676650"/>
            <a:ext cx="219075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11"/>
          <p:cNvSpPr>
            <a:spLocks noChangeShapeType="1"/>
          </p:cNvSpPr>
          <p:nvPr/>
        </p:nvSpPr>
        <p:spPr bwMode="auto">
          <a:xfrm flipV="1">
            <a:off x="5732463" y="3505200"/>
            <a:ext cx="134937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Rounded Rectangle 20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58378" name="TextBox 21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units are V / cm</a:t>
            </a:r>
          </a:p>
        </p:txBody>
      </p:sp>
      <p:grpSp>
        <p:nvGrpSpPr>
          <p:cNvPr id="58379" name="Group 86"/>
          <p:cNvGrpSpPr>
            <a:grpSpLocks/>
          </p:cNvGrpSpPr>
          <p:nvPr/>
        </p:nvGrpSpPr>
        <p:grpSpPr bwMode="auto">
          <a:xfrm>
            <a:off x="3048000" y="1524000"/>
            <a:ext cx="1905000" cy="1981200"/>
            <a:chOff x="3048000" y="1371600"/>
            <a:chExt cx="1905000" cy="1981200"/>
          </a:xfrm>
        </p:grpSpPr>
        <p:grpSp>
          <p:nvGrpSpPr>
            <p:cNvPr id="5858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623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4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5" name="Straight Connector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6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8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619" name="Straight Connector 5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0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1" name="Straight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2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8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615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6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7" name="Straight Connector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8" name="Straight Connector 6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611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2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3" name="Straight Connector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4" name="Straight Connector 6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607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8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9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0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603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4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5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6" name="Straight Connector 7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599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0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1" name="Straight Connector 7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2" name="Straight Connector 8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595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96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97" name="Straight Connector 8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98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0" name="Group 87"/>
          <p:cNvGrpSpPr>
            <a:grpSpLocks/>
          </p:cNvGrpSpPr>
          <p:nvPr/>
        </p:nvGrpSpPr>
        <p:grpSpPr bwMode="auto">
          <a:xfrm>
            <a:off x="3048000" y="1981200"/>
            <a:ext cx="1905000" cy="1981200"/>
            <a:chOff x="3048000" y="1371600"/>
            <a:chExt cx="1905000" cy="1981200"/>
          </a:xfrm>
        </p:grpSpPr>
        <p:grpSp>
          <p:nvGrpSpPr>
            <p:cNvPr id="5854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583" name="Straight Connector 12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4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5" name="Straight Connector 1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6" name="Straight Connector 12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4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579" name="Straight Connector 12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0" name="Straight Connector 12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1" name="Straight Connector 1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2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4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575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6" name="Straight Connector 11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7" name="Straight Connector 1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8" name="Straight Connector 11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571" name="Straight Connector 11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2" name="Straight Connector 11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3" name="Straight Connector 1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4" name="Straight Connector 11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567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8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9" name="Straight Connector 1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0" name="Straight Connector 111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563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4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5" name="Straight Connector 10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6" name="Straight Connector 10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559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0" name="Straight Connector 10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1" name="Straight Connector 1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2" name="Straight Connector 10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555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56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57" name="Straight Connector 9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58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1" name="Group 210"/>
          <p:cNvGrpSpPr>
            <a:grpSpLocks/>
          </p:cNvGrpSpPr>
          <p:nvPr/>
        </p:nvGrpSpPr>
        <p:grpSpPr bwMode="auto">
          <a:xfrm>
            <a:off x="3048000" y="2438400"/>
            <a:ext cx="1905000" cy="1981200"/>
            <a:chOff x="3048000" y="1371600"/>
            <a:chExt cx="1905000" cy="1981200"/>
          </a:xfrm>
        </p:grpSpPr>
        <p:grpSp>
          <p:nvGrpSpPr>
            <p:cNvPr id="5850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543" name="Straight Connector 24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4" name="Straight Connector 24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5" name="Straight Connector 24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6" name="Straight Connector 25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0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539" name="Straight Connector 243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0" name="Straight Connector 244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1" name="Straight Connector 2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2" name="Straight Connector 246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0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535" name="Straight Connector 239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6" name="Straight Connector 240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7" name="Straight Connector 2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8" name="Straight Connector 24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531" name="Straight Connector 235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2" name="Straight Connector 236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3" name="Straight Connector 2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4" name="Straight Connector 238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527" name="Straight Connector 231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8" name="Straight Connector 232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9" name="Straight Connector 2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0" name="Straight Connector 234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523" name="Straight Connector 22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4" name="Straight Connector 22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5" name="Straight Connector 22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6" name="Straight Connector 23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519" name="Straight Connector 223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0" name="Straight Connector 224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1" name="Straight Connector 2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2" name="Straight Connector 226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515" name="Straight Connector 219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16" name="Straight Connector 220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17" name="Straight Connector 2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18" name="Straight Connector 22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2" name="Group 251"/>
          <p:cNvGrpSpPr>
            <a:grpSpLocks/>
          </p:cNvGrpSpPr>
          <p:nvPr/>
        </p:nvGrpSpPr>
        <p:grpSpPr bwMode="auto">
          <a:xfrm>
            <a:off x="3048000" y="2895600"/>
            <a:ext cx="1905000" cy="1981200"/>
            <a:chOff x="3048000" y="1371600"/>
            <a:chExt cx="1905000" cy="1981200"/>
          </a:xfrm>
        </p:grpSpPr>
        <p:grpSp>
          <p:nvGrpSpPr>
            <p:cNvPr id="5846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503" name="Straight Connector 288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4" name="Straight Connector 28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5" name="Straight Connector 2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6" name="Straight Connector 291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6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499" name="Straight Connector 28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0" name="Straight Connector 28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1" name="Straight Connector 28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2" name="Straight Connector 28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6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495" name="Straight Connector 28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6" name="Straight Connector 28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7" name="Straight Connector 28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8" name="Straight Connector 28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491" name="Straight Connector 27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2" name="Straight Connector 27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3" name="Straight Connector 2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4" name="Straight Connector 27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487" name="Straight Connector 27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8" name="Straight Connector 27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9" name="Straight Connector 2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0" name="Straight Connector 27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483" name="Straight Connector 268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4" name="Straight Connector 26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5" name="Straight Connector 2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6" name="Straight Connector 271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479" name="Straight Connector 26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0" name="Straight Connector 26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1" name="Straight Connector 2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2" name="Straight Connector 26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475" name="Straight Connector 26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76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77" name="Straight Connector 2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78" name="Straight Connector 26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3" name="Group 292"/>
          <p:cNvGrpSpPr>
            <a:grpSpLocks/>
          </p:cNvGrpSpPr>
          <p:nvPr/>
        </p:nvGrpSpPr>
        <p:grpSpPr bwMode="auto">
          <a:xfrm>
            <a:off x="3048000" y="3352800"/>
            <a:ext cx="1905000" cy="1981200"/>
            <a:chOff x="3048000" y="1371600"/>
            <a:chExt cx="1905000" cy="1981200"/>
          </a:xfrm>
        </p:grpSpPr>
        <p:grpSp>
          <p:nvGrpSpPr>
            <p:cNvPr id="5842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463" name="Straight Connector 329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4" name="Straight Connector 330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5" name="Straight Connector 3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6" name="Straight Connector 33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2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459" name="Straight Connector 325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0" name="Straight Connector 326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1" name="Straight Connector 32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2" name="Straight Connector 328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2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455" name="Straight Connector 321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6" name="Straight Connector 322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7" name="Straight Connector 3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8" name="Straight Connector 324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451" name="Straight Connector 31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2" name="Straight Connector 31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3" name="Straight Connector 3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4" name="Straight Connector 32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447" name="Straight Connector 313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8" name="Straight Connector 314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9" name="Straight Connector 3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0" name="Straight Connector 316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443" name="Straight Connector 309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4" name="Straight Connector 310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5" name="Straight Connector 3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6" name="Straight Connector 31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439" name="Straight Connector 305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0" name="Straight Connector 306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1" name="Straight Connector 30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2" name="Straight Connector 308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435" name="Straight Connector 301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36" name="Straight Connector 302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37" name="Straight Connector 30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38" name="Straight Connector 304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4" name="Group 333"/>
          <p:cNvGrpSpPr>
            <a:grpSpLocks/>
          </p:cNvGrpSpPr>
          <p:nvPr/>
        </p:nvGrpSpPr>
        <p:grpSpPr bwMode="auto">
          <a:xfrm>
            <a:off x="3048000" y="3810000"/>
            <a:ext cx="1905000" cy="1981200"/>
            <a:chOff x="3048000" y="1371600"/>
            <a:chExt cx="1905000" cy="1981200"/>
          </a:xfrm>
        </p:grpSpPr>
        <p:grpSp>
          <p:nvGrpSpPr>
            <p:cNvPr id="5838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423" name="Straight Connector 37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4" name="Straight Connector 37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5" name="Straight Connector 37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6" name="Straight Connector 37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8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419" name="Straight Connector 36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0" name="Straight Connector 36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1" name="Straight Connector 3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2" name="Straight Connector 36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8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415" name="Straight Connector 36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6" name="Straight Connector 36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7" name="Straight Connector 3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8" name="Straight Connector 36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411" name="Straight Connector 358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2" name="Straight Connector 35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3" name="Straight Connector 3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4" name="Straight Connector 361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407" name="Straight Connector 35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8" name="Straight Connector 35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9" name="Straight Connector 3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0" name="Straight Connector 35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403" name="Straight Connector 35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4" name="Straight Connector 35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5" name="Straight Connector 3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6" name="Straight Connector 35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399" name="Straight Connector 34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0" name="Straight Connector 34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1" name="Straight Connector 34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2" name="Straight Connector 34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395" name="Straight Connector 34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396" name="Straight Connector 34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397" name="Straight Connector 3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398" name="Straight Connector 34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8386" name="TextBox 375"/>
          <p:cNvSpPr txBox="1">
            <a:spLocks noChangeArrowheads="1"/>
          </p:cNvSpPr>
          <p:nvPr/>
        </p:nvSpPr>
        <p:spPr bwMode="auto">
          <a:xfrm>
            <a:off x="990600" y="19812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another way to view it</a:t>
            </a:r>
          </a:p>
        </p:txBody>
      </p:sp>
      <p:sp>
        <p:nvSpPr>
          <p:cNvPr id="259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Fills space with an infinitely fine </a:t>
            </a:r>
            <a:r>
              <a:rPr lang="en-US" sz="4000" dirty="0" smtClean="0">
                <a:solidFill>
                  <a:schemeClr val="tx2"/>
                </a:solidFill>
              </a:rPr>
              <a:t>grain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array of batteries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10"/>
          <p:cNvSpPr>
            <a:spLocks noChangeShapeType="1"/>
          </p:cNvSpPr>
          <p:nvPr/>
        </p:nvSpPr>
        <p:spPr bwMode="auto">
          <a:xfrm flipH="1">
            <a:off x="6248400" y="32004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Line 11"/>
          <p:cNvSpPr>
            <a:spLocks noChangeShapeType="1"/>
          </p:cNvSpPr>
          <p:nvPr/>
        </p:nvSpPr>
        <p:spPr bwMode="auto">
          <a:xfrm flipV="1">
            <a:off x="67818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TextBox 9"/>
          <p:cNvSpPr txBox="1">
            <a:spLocks noChangeArrowheads="1"/>
          </p:cNvSpPr>
          <p:nvPr/>
        </p:nvSpPr>
        <p:spPr bwMode="auto">
          <a:xfrm rot="-2699687">
            <a:off x="7273925" y="2624138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horizontal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934200" y="3810000"/>
            <a:ext cx="990600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58374" name="Line 11"/>
          <p:cNvSpPr>
            <a:spLocks noChangeShapeType="1"/>
          </p:cNvSpPr>
          <p:nvPr/>
        </p:nvSpPr>
        <p:spPr bwMode="auto">
          <a:xfrm flipV="1">
            <a:off x="5791200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11"/>
          <p:cNvSpPr>
            <a:spLocks noChangeShapeType="1"/>
          </p:cNvSpPr>
          <p:nvPr/>
        </p:nvSpPr>
        <p:spPr bwMode="auto">
          <a:xfrm flipV="1">
            <a:off x="5683250" y="3676650"/>
            <a:ext cx="219075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11"/>
          <p:cNvSpPr>
            <a:spLocks noChangeShapeType="1"/>
          </p:cNvSpPr>
          <p:nvPr/>
        </p:nvSpPr>
        <p:spPr bwMode="auto">
          <a:xfrm flipV="1">
            <a:off x="5732463" y="3505200"/>
            <a:ext cx="134937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Rounded Rectangle 20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58378" name="TextBox 21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units are V / cm</a:t>
            </a:r>
          </a:p>
        </p:txBody>
      </p:sp>
      <p:grpSp>
        <p:nvGrpSpPr>
          <p:cNvPr id="58379" name="Group 86"/>
          <p:cNvGrpSpPr>
            <a:grpSpLocks/>
          </p:cNvGrpSpPr>
          <p:nvPr/>
        </p:nvGrpSpPr>
        <p:grpSpPr bwMode="auto">
          <a:xfrm>
            <a:off x="3048000" y="1524000"/>
            <a:ext cx="1905000" cy="1981200"/>
            <a:chOff x="3048000" y="1371600"/>
            <a:chExt cx="1905000" cy="1981200"/>
          </a:xfrm>
        </p:grpSpPr>
        <p:grpSp>
          <p:nvGrpSpPr>
            <p:cNvPr id="5858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623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4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5" name="Straight Connector 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6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8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619" name="Straight Connector 5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0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1" name="Straight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22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8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615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6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7" name="Straight Connector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8" name="Straight Connector 6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611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2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3" name="Straight Connector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4" name="Straight Connector 6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607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8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9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10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603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4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5" name="Straight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6" name="Straight Connector 7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599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0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1" name="Straight Connector 7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602" name="Straight Connector 8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9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595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96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97" name="Straight Connector 8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98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0" name="Group 87"/>
          <p:cNvGrpSpPr>
            <a:grpSpLocks/>
          </p:cNvGrpSpPr>
          <p:nvPr/>
        </p:nvGrpSpPr>
        <p:grpSpPr bwMode="auto">
          <a:xfrm>
            <a:off x="3048000" y="1981200"/>
            <a:ext cx="1905000" cy="1981200"/>
            <a:chOff x="3048000" y="1371600"/>
            <a:chExt cx="1905000" cy="1981200"/>
          </a:xfrm>
        </p:grpSpPr>
        <p:grpSp>
          <p:nvGrpSpPr>
            <p:cNvPr id="5854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583" name="Straight Connector 12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4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5" name="Straight Connector 1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6" name="Straight Connector 12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4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579" name="Straight Connector 12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0" name="Straight Connector 12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1" name="Straight Connector 1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82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4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575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6" name="Straight Connector 11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7" name="Straight Connector 1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8" name="Straight Connector 11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571" name="Straight Connector 11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2" name="Straight Connector 11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3" name="Straight Connector 1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4" name="Straight Connector 11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567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8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9" name="Straight Connector 1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70" name="Straight Connector 111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563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4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5" name="Straight Connector 10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6" name="Straight Connector 10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559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0" name="Straight Connector 10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1" name="Straight Connector 1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62" name="Straight Connector 10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5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555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56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57" name="Straight Connector 9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58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1" name="Group 210"/>
          <p:cNvGrpSpPr>
            <a:grpSpLocks/>
          </p:cNvGrpSpPr>
          <p:nvPr/>
        </p:nvGrpSpPr>
        <p:grpSpPr bwMode="auto">
          <a:xfrm>
            <a:off x="3048000" y="2438400"/>
            <a:ext cx="1905000" cy="1981200"/>
            <a:chOff x="3048000" y="1371600"/>
            <a:chExt cx="1905000" cy="1981200"/>
          </a:xfrm>
        </p:grpSpPr>
        <p:grpSp>
          <p:nvGrpSpPr>
            <p:cNvPr id="5850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543" name="Straight Connector 24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4" name="Straight Connector 24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5" name="Straight Connector 24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6" name="Straight Connector 25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0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539" name="Straight Connector 243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0" name="Straight Connector 244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1" name="Straight Connector 2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42" name="Straight Connector 246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0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535" name="Straight Connector 239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6" name="Straight Connector 240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7" name="Straight Connector 2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8" name="Straight Connector 24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531" name="Straight Connector 235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2" name="Straight Connector 236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3" name="Straight Connector 2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4" name="Straight Connector 238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527" name="Straight Connector 231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8" name="Straight Connector 232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9" name="Straight Connector 2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30" name="Straight Connector 234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523" name="Straight Connector 22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4" name="Straight Connector 22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5" name="Straight Connector 22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6" name="Straight Connector 23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519" name="Straight Connector 223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0" name="Straight Connector 224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1" name="Straight Connector 2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22" name="Straight Connector 226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51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515" name="Straight Connector 219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16" name="Straight Connector 220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17" name="Straight Connector 2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18" name="Straight Connector 22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2" name="Group 251"/>
          <p:cNvGrpSpPr>
            <a:grpSpLocks/>
          </p:cNvGrpSpPr>
          <p:nvPr/>
        </p:nvGrpSpPr>
        <p:grpSpPr bwMode="auto">
          <a:xfrm>
            <a:off x="3048000" y="2895600"/>
            <a:ext cx="1905000" cy="1981200"/>
            <a:chOff x="3048000" y="1371600"/>
            <a:chExt cx="1905000" cy="1981200"/>
          </a:xfrm>
        </p:grpSpPr>
        <p:grpSp>
          <p:nvGrpSpPr>
            <p:cNvPr id="5846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503" name="Straight Connector 288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4" name="Straight Connector 28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5" name="Straight Connector 2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6" name="Straight Connector 291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6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499" name="Straight Connector 28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0" name="Straight Connector 28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1" name="Straight Connector 28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502" name="Straight Connector 28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6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495" name="Straight Connector 28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6" name="Straight Connector 28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7" name="Straight Connector 28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8" name="Straight Connector 28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491" name="Straight Connector 27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2" name="Straight Connector 27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3" name="Straight Connector 2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4" name="Straight Connector 27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487" name="Straight Connector 27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8" name="Straight Connector 27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9" name="Straight Connector 2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90" name="Straight Connector 27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483" name="Straight Connector 268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4" name="Straight Connector 26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5" name="Straight Connector 2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6" name="Straight Connector 271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479" name="Straight Connector 26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0" name="Straight Connector 26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1" name="Straight Connector 2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82" name="Straight Connector 26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7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475" name="Straight Connector 26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76" name="Straight Connector 26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77" name="Straight Connector 2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78" name="Straight Connector 26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3" name="Group 292"/>
          <p:cNvGrpSpPr>
            <a:grpSpLocks/>
          </p:cNvGrpSpPr>
          <p:nvPr/>
        </p:nvGrpSpPr>
        <p:grpSpPr bwMode="auto">
          <a:xfrm>
            <a:off x="3048000" y="3352800"/>
            <a:ext cx="1905000" cy="1981200"/>
            <a:chOff x="3048000" y="1371600"/>
            <a:chExt cx="1905000" cy="1981200"/>
          </a:xfrm>
        </p:grpSpPr>
        <p:grpSp>
          <p:nvGrpSpPr>
            <p:cNvPr id="5842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463" name="Straight Connector 329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4" name="Straight Connector 330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5" name="Straight Connector 3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6" name="Straight Connector 33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2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459" name="Straight Connector 325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0" name="Straight Connector 326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1" name="Straight Connector 32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62" name="Straight Connector 328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2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455" name="Straight Connector 321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6" name="Straight Connector 322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7" name="Straight Connector 3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8" name="Straight Connector 324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451" name="Straight Connector 317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2" name="Straight Connector 318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3" name="Straight Connector 3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4" name="Straight Connector 320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447" name="Straight Connector 313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8" name="Straight Connector 314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9" name="Straight Connector 3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50" name="Straight Connector 316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443" name="Straight Connector 309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4" name="Straight Connector 310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5" name="Straight Connector 3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6" name="Straight Connector 312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439" name="Straight Connector 305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0" name="Straight Connector 306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1" name="Straight Connector 30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42" name="Straight Connector 308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43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435" name="Straight Connector 301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36" name="Straight Connector 302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37" name="Straight Connector 30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38" name="Straight Connector 304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8384" name="Group 333"/>
          <p:cNvGrpSpPr>
            <a:grpSpLocks/>
          </p:cNvGrpSpPr>
          <p:nvPr/>
        </p:nvGrpSpPr>
        <p:grpSpPr bwMode="auto">
          <a:xfrm>
            <a:off x="3048000" y="3810000"/>
            <a:ext cx="1905000" cy="1981200"/>
            <a:chOff x="3048000" y="1371600"/>
            <a:chExt cx="1905000" cy="1981200"/>
          </a:xfrm>
        </p:grpSpPr>
        <p:grpSp>
          <p:nvGrpSpPr>
            <p:cNvPr id="58387" name="Group 50"/>
            <p:cNvGrpSpPr>
              <a:grpSpLocks/>
            </p:cNvGrpSpPr>
            <p:nvPr/>
          </p:nvGrpSpPr>
          <p:grpSpPr bwMode="auto">
            <a:xfrm>
              <a:off x="3505200" y="2514600"/>
              <a:ext cx="304800" cy="381000"/>
              <a:chOff x="3505200" y="2590800"/>
              <a:chExt cx="304800" cy="381000"/>
            </a:xfrm>
          </p:grpSpPr>
          <p:cxnSp>
            <p:nvCxnSpPr>
              <p:cNvPr id="58423" name="Straight Connector 37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4" name="Straight Connector 37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5" name="Straight Connector 37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6" name="Straight Connector 37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88" name="Group 51"/>
            <p:cNvGrpSpPr>
              <a:grpSpLocks/>
            </p:cNvGrpSpPr>
            <p:nvPr/>
          </p:nvGrpSpPr>
          <p:grpSpPr bwMode="auto">
            <a:xfrm>
              <a:off x="3733800" y="2286000"/>
              <a:ext cx="304800" cy="381000"/>
              <a:chOff x="3505200" y="2590800"/>
              <a:chExt cx="304800" cy="381000"/>
            </a:xfrm>
          </p:grpSpPr>
          <p:cxnSp>
            <p:nvCxnSpPr>
              <p:cNvPr id="58419" name="Straight Connector 36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0" name="Straight Connector 36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1" name="Straight Connector 3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22" name="Straight Connector 36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89" name="Group 56"/>
            <p:cNvGrpSpPr>
              <a:grpSpLocks/>
            </p:cNvGrpSpPr>
            <p:nvPr/>
          </p:nvGrpSpPr>
          <p:grpSpPr bwMode="auto">
            <a:xfrm>
              <a:off x="3048000" y="2971800"/>
              <a:ext cx="304800" cy="381000"/>
              <a:chOff x="3505200" y="2590800"/>
              <a:chExt cx="304800" cy="381000"/>
            </a:xfrm>
          </p:grpSpPr>
          <p:cxnSp>
            <p:nvCxnSpPr>
              <p:cNvPr id="58415" name="Straight Connector 36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6" name="Straight Connector 36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7" name="Straight Connector 3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8" name="Straight Connector 36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304800" cy="381000"/>
              <a:chOff x="3505200" y="2590800"/>
              <a:chExt cx="304800" cy="381000"/>
            </a:xfrm>
          </p:grpSpPr>
          <p:cxnSp>
            <p:nvCxnSpPr>
              <p:cNvPr id="58411" name="Straight Connector 358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2" name="Straight Connector 359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3" name="Straight Connector 3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4" name="Straight Connector 361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1" name="Group 66"/>
            <p:cNvGrpSpPr>
              <a:grpSpLocks/>
            </p:cNvGrpSpPr>
            <p:nvPr/>
          </p:nvGrpSpPr>
          <p:grpSpPr bwMode="auto">
            <a:xfrm>
              <a:off x="4419600" y="1600200"/>
              <a:ext cx="304800" cy="381000"/>
              <a:chOff x="3505200" y="2590800"/>
              <a:chExt cx="304800" cy="381000"/>
            </a:xfrm>
          </p:grpSpPr>
          <p:cxnSp>
            <p:nvCxnSpPr>
              <p:cNvPr id="58407" name="Straight Connector 354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8" name="Straight Connector 355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9" name="Straight Connector 3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0" name="Straight Connector 357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2" name="Group 71"/>
            <p:cNvGrpSpPr>
              <a:grpSpLocks/>
            </p:cNvGrpSpPr>
            <p:nvPr/>
          </p:nvGrpSpPr>
          <p:grpSpPr bwMode="auto">
            <a:xfrm>
              <a:off x="4648200" y="1371600"/>
              <a:ext cx="304800" cy="381000"/>
              <a:chOff x="3505200" y="2590800"/>
              <a:chExt cx="304800" cy="381000"/>
            </a:xfrm>
          </p:grpSpPr>
          <p:cxnSp>
            <p:nvCxnSpPr>
              <p:cNvPr id="58403" name="Straight Connector 350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4" name="Straight Connector 351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5" name="Straight Connector 3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6" name="Straight Connector 353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3" name="Group 76"/>
            <p:cNvGrpSpPr>
              <a:grpSpLocks/>
            </p:cNvGrpSpPr>
            <p:nvPr/>
          </p:nvGrpSpPr>
          <p:grpSpPr bwMode="auto">
            <a:xfrm>
              <a:off x="3962400" y="2057400"/>
              <a:ext cx="304800" cy="381000"/>
              <a:chOff x="3505200" y="2590800"/>
              <a:chExt cx="304800" cy="381000"/>
            </a:xfrm>
          </p:grpSpPr>
          <p:cxnSp>
            <p:nvCxnSpPr>
              <p:cNvPr id="58399" name="Straight Connector 346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0" name="Straight Connector 347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1" name="Straight Connector 34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02" name="Straight Connector 349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394" name="Group 81"/>
            <p:cNvGrpSpPr>
              <a:grpSpLocks/>
            </p:cNvGrpSpPr>
            <p:nvPr/>
          </p:nvGrpSpPr>
          <p:grpSpPr bwMode="auto">
            <a:xfrm>
              <a:off x="4191000" y="1828800"/>
              <a:ext cx="304800" cy="381000"/>
              <a:chOff x="3505200" y="2590800"/>
              <a:chExt cx="304800" cy="381000"/>
            </a:xfrm>
          </p:grpSpPr>
          <p:cxnSp>
            <p:nvCxnSpPr>
              <p:cNvPr id="58395" name="Straight Connector 342"/>
              <p:cNvCxnSpPr>
                <a:cxnSpLocks noChangeShapeType="1"/>
              </p:cNvCxnSpPr>
              <p:nvPr/>
            </p:nvCxnSpPr>
            <p:spPr bwMode="auto">
              <a:xfrm>
                <a:off x="3581400" y="27432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396" name="Straight Connector 343"/>
              <p:cNvCxnSpPr>
                <a:cxnSpLocks noChangeShapeType="1"/>
              </p:cNvCxnSpPr>
              <p:nvPr/>
            </p:nvCxnSpPr>
            <p:spPr bwMode="auto">
              <a:xfrm>
                <a:off x="3505200" y="2819400"/>
                <a:ext cx="304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397" name="Straight Connector 3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81400" y="26670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398" name="Straight Connector 345"/>
              <p:cNvCxnSpPr>
                <a:cxnSpLocks noChangeShapeType="1"/>
              </p:cNvCxnSpPr>
              <p:nvPr/>
            </p:nvCxnSpPr>
            <p:spPr bwMode="auto">
              <a:xfrm rot="5400000">
                <a:off x="3581400" y="2895600"/>
                <a:ext cx="152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8385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Fills space with an infinitely fine </a:t>
            </a:r>
            <a:r>
              <a:rPr lang="en-US" sz="4000" dirty="0" smtClean="0">
                <a:solidFill>
                  <a:schemeClr val="tx2"/>
                </a:solidFill>
              </a:rPr>
              <a:t>grain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array of batteries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8386" name="TextBox 375"/>
          <p:cNvSpPr txBox="1">
            <a:spLocks noChangeArrowheads="1"/>
          </p:cNvSpPr>
          <p:nvPr/>
        </p:nvSpPr>
        <p:spPr bwMode="auto">
          <a:xfrm>
            <a:off x="990600" y="19812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another way to view it</a:t>
            </a:r>
          </a:p>
        </p:txBody>
      </p:sp>
    </p:spTree>
    <p:extLst>
      <p:ext uri="{BB962C8B-B14F-4D97-AF65-F5344CB8AC3E}">
        <p14:creationId xmlns:p14="http://schemas.microsoft.com/office/powerpoint/2010/main" val="25223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ounded Rectangle 20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59395" name="TextBox 21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units are V / cm</a:t>
            </a:r>
          </a:p>
        </p:txBody>
      </p:sp>
      <p:grpSp>
        <p:nvGrpSpPr>
          <p:cNvPr id="59396" name="Group 923"/>
          <p:cNvGrpSpPr>
            <a:grpSpLocks/>
          </p:cNvGrpSpPr>
          <p:nvPr/>
        </p:nvGrpSpPr>
        <p:grpSpPr bwMode="auto">
          <a:xfrm>
            <a:off x="3048000" y="1524000"/>
            <a:ext cx="1905000" cy="4267200"/>
            <a:chOff x="3048000" y="1524000"/>
            <a:chExt cx="1905000" cy="4267200"/>
          </a:xfrm>
        </p:grpSpPr>
        <p:grpSp>
          <p:nvGrpSpPr>
            <p:cNvPr id="59647" name="Group 86"/>
            <p:cNvGrpSpPr>
              <a:grpSpLocks/>
            </p:cNvGrpSpPr>
            <p:nvPr/>
          </p:nvGrpSpPr>
          <p:grpSpPr bwMode="auto">
            <a:xfrm>
              <a:off x="3048000" y="1524000"/>
              <a:ext cx="1905000" cy="1981200"/>
              <a:chOff x="3048000" y="1371600"/>
              <a:chExt cx="1905000" cy="1981200"/>
            </a:xfrm>
          </p:grpSpPr>
          <p:grpSp>
            <p:nvGrpSpPr>
              <p:cNvPr id="5985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89" name="Straight Connector 3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90" name="Straight Connector 3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91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92" name="Straight Connector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5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85" name="Straight Connector 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86" name="Straight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87" name="Straight Connector 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88" name="Straight Connector 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5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81" name="Straight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82" name="Straight Connector 5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83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84" name="Straight Connector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5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77" name="Straight Connector 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78" name="Straight Connector 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79" name="Straight Connector 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80" name="Straight Connector 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5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73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74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75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76" name="Straight Connector 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5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69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70" name="Straight Connector 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71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72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5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65" name="Straight Connector 7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66" name="Straight Connector 7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67" name="Straight Connector 7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68" name="Straight Connector 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6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61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62" name="Straight Connector 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63" name="Straight Connector 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64" name="Straight Connector 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648" name="Group 87"/>
            <p:cNvGrpSpPr>
              <a:grpSpLocks/>
            </p:cNvGrpSpPr>
            <p:nvPr/>
          </p:nvGrpSpPr>
          <p:grpSpPr bwMode="auto">
            <a:xfrm>
              <a:off x="3048000" y="1981200"/>
              <a:ext cx="1905000" cy="1981200"/>
              <a:chOff x="3048000" y="1371600"/>
              <a:chExt cx="1905000" cy="1981200"/>
            </a:xfrm>
          </p:grpSpPr>
          <p:grpSp>
            <p:nvGrpSpPr>
              <p:cNvPr id="5981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49" name="Straight Connector 1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50" name="Straight Connector 12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51" name="Straight Connector 1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52" name="Straight Connector 1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1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45" name="Straight Connector 1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46" name="Straight Connector 1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47" name="Straight Connector 1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48" name="Straight Connector 1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1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41" name="Straight Connector 1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42" name="Straight Connector 1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43" name="Straight Connector 1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44" name="Straight Connector 1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1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37" name="Straight Connector 1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38" name="Straight Connector 1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39" name="Straight Connector 1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40" name="Straight Connector 1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1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33" name="Straight Connector 10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34" name="Straight Connector 1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35" name="Straight Connector 1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36" name="Straight Connector 1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1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29" name="Straight Connector 10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30" name="Straight Connector 10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31" name="Straight Connector 10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32" name="Straight Connector 1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1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25" name="Straight Connector 10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26" name="Straight Connector 10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27" name="Straight Connector 10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28" name="Straight Connector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82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21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22" name="Straight Connector 9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23" name="Straight Connector 9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24" name="Straight Connector 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649" name="Group 210"/>
            <p:cNvGrpSpPr>
              <a:grpSpLocks/>
            </p:cNvGrpSpPr>
            <p:nvPr/>
          </p:nvGrpSpPr>
          <p:grpSpPr bwMode="auto">
            <a:xfrm>
              <a:off x="3048000" y="2438400"/>
              <a:ext cx="1905000" cy="1981200"/>
              <a:chOff x="3048000" y="1371600"/>
              <a:chExt cx="1905000" cy="1981200"/>
            </a:xfrm>
          </p:grpSpPr>
          <p:grpSp>
            <p:nvGrpSpPr>
              <p:cNvPr id="5977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09" name="Straight Connector 24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10" name="Straight Connector 24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11" name="Straight Connector 24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12" name="Straight Connector 2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7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05" name="Straight Connector 24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06" name="Straight Connector 24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07" name="Straight Connector 24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08" name="Straight Connector 24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7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801" name="Straight Connector 23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02" name="Straight Connector 24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03" name="Straight Connector 2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04" name="Straight Connector 2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7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97" name="Straight Connector 23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98" name="Straight Connector 23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99" name="Straight Connector 23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800" name="Straight Connector 2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7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93" name="Straight Connector 23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94" name="Straight Connector 23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95" name="Straight Connector 2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96" name="Straight Connector 2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7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89" name="Straight Connector 22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90" name="Straight Connector 22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91" name="Straight Connector 22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92" name="Straight Connector 2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7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85" name="Straight Connector 22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86" name="Straight Connector 22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87" name="Straight Connector 2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88" name="Straight Connector 2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8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81" name="Straight Connector 21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82" name="Straight Connector 22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83" name="Straight Connector 22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84" name="Straight Connector 2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650" name="Group 251"/>
            <p:cNvGrpSpPr>
              <a:grpSpLocks/>
            </p:cNvGrpSpPr>
            <p:nvPr/>
          </p:nvGrpSpPr>
          <p:grpSpPr bwMode="auto">
            <a:xfrm>
              <a:off x="3048000" y="2895600"/>
              <a:ext cx="1905000" cy="1981200"/>
              <a:chOff x="3048000" y="1371600"/>
              <a:chExt cx="1905000" cy="1981200"/>
            </a:xfrm>
          </p:grpSpPr>
          <p:grpSp>
            <p:nvGrpSpPr>
              <p:cNvPr id="5973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69" name="Straight Connector 28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70" name="Straight Connector 28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71" name="Straight Connector 29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72" name="Straight Connector 29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3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65" name="Straight Connector 28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66" name="Straight Connector 28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67" name="Straight Connector 28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68" name="Straight Connector 2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3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61" name="Straight Connector 28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62" name="Straight Connector 28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63" name="Straight Connector 2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64" name="Straight Connector 2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3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57" name="Straight Connector 27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58" name="Straight Connector 27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59" name="Straight Connector 27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60" name="Straight Connector 2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3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53" name="Straight Connector 2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54" name="Straight Connector 2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55" name="Straight Connector 2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56" name="Straight Connector 2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3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49" name="Straight Connector 26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50" name="Straight Connector 26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51" name="Straight Connector 2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52" name="Straight Connector 2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3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45" name="Straight Connector 26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46" name="Straight Connector 26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47" name="Straight Connector 2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48" name="Straight Connector 2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4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41" name="Straight Connector 2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4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43" name="Straight Connector 2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44" name="Straight Connector 2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651" name="Group 292"/>
            <p:cNvGrpSpPr>
              <a:grpSpLocks/>
            </p:cNvGrpSpPr>
            <p:nvPr/>
          </p:nvGrpSpPr>
          <p:grpSpPr bwMode="auto">
            <a:xfrm>
              <a:off x="3048000" y="3352800"/>
              <a:ext cx="1905000" cy="1981200"/>
              <a:chOff x="3048000" y="1371600"/>
              <a:chExt cx="1905000" cy="1981200"/>
            </a:xfrm>
          </p:grpSpPr>
          <p:grpSp>
            <p:nvGrpSpPr>
              <p:cNvPr id="5969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29" name="Straight Connector 32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30" name="Straight Connector 33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31" name="Straight Connector 33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32" name="Straight Connector 3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9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25" name="Straight Connector 32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26" name="Straight Connector 32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27" name="Straight Connector 32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28" name="Straight Connector 3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9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21" name="Straight Connector 32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22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23" name="Straight Connector 32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24" name="Straight Connector 3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9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17" name="Straight Connector 31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18" name="Straight Connector 31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19" name="Straight Connector 3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20" name="Straight Connector 3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9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13" name="Straight Connector 31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14" name="Straight Connector 31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15" name="Straight Connector 31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16" name="Straight Connector 3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9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09" name="Straight Connector 30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10" name="Straight Connector 31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11" name="Straight Connector 31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12" name="Straight Connector 3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9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05" name="Straight Connector 30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06" name="Straight Connector 30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07" name="Straight Connector 3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08" name="Straight Connector 30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70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701" name="Straight Connector 30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02" name="Straight Connector 30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03" name="Straight Connector 30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704" name="Straight Connector 30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652" name="Group 333"/>
            <p:cNvGrpSpPr>
              <a:grpSpLocks/>
            </p:cNvGrpSpPr>
            <p:nvPr/>
          </p:nvGrpSpPr>
          <p:grpSpPr bwMode="auto">
            <a:xfrm>
              <a:off x="3048000" y="3810000"/>
              <a:ext cx="1905000" cy="1981200"/>
              <a:chOff x="3048000" y="1371600"/>
              <a:chExt cx="1905000" cy="1981200"/>
            </a:xfrm>
          </p:grpSpPr>
          <p:grpSp>
            <p:nvGrpSpPr>
              <p:cNvPr id="5965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89" name="Straight Connector 37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90" name="Straight Connector 37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91" name="Straight Connector 37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92" name="Straight Connector 3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5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85" name="Straight Connector 36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86" name="Straight Connector 36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87" name="Straight Connector 36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88" name="Straight Connector 3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5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81" name="Straight Connector 3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82" name="Straight Connector 3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83" name="Straight Connector 3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84" name="Straight Connector 3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5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77" name="Straight Connector 35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78" name="Straight Connector 35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79" name="Straight Connector 3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80" name="Straight Connector 3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5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73" name="Straight Connector 35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74" name="Straight Connector 35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75" name="Straight Connector 3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76" name="Straight Connector 3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5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69" name="Straight Connector 35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70" name="Straight Connector 35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71" name="Straight Connector 35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72" name="Straight Connector 35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5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65" name="Straight Connector 34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66" name="Straight Connector 34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67" name="Straight Connector 34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68" name="Straight Connector 3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6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61" name="Straight Connector 34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62" name="Straight Connector 34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63" name="Straight Connector 34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64" name="Straight Connector 3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59397" name="Group 922"/>
          <p:cNvGrpSpPr>
            <a:grpSpLocks/>
          </p:cNvGrpSpPr>
          <p:nvPr/>
        </p:nvGrpSpPr>
        <p:grpSpPr bwMode="auto">
          <a:xfrm>
            <a:off x="4114800" y="1439863"/>
            <a:ext cx="1905000" cy="4275137"/>
            <a:chOff x="5638800" y="1440542"/>
            <a:chExt cx="1905000" cy="4274458"/>
          </a:xfrm>
        </p:grpSpPr>
        <p:grpSp>
          <p:nvGrpSpPr>
            <p:cNvPr id="59401" name="Group 634"/>
            <p:cNvGrpSpPr>
              <a:grpSpLocks/>
            </p:cNvGrpSpPr>
            <p:nvPr/>
          </p:nvGrpSpPr>
          <p:grpSpPr bwMode="auto">
            <a:xfrm>
              <a:off x="5638800" y="1440542"/>
              <a:ext cx="1905000" cy="1988458"/>
              <a:chOff x="5638800" y="1440542"/>
              <a:chExt cx="1905000" cy="1988458"/>
            </a:xfrm>
          </p:grpSpPr>
          <p:grpSp>
            <p:nvGrpSpPr>
              <p:cNvPr id="5960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43" name="Straight Connector 38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44" name="Straight Connector 38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45" name="Straight Connector 38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46" name="Straight Connector 3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0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39" name="Straight Connector 60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40" name="Straight Connector 60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41" name="Straight Connector 60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42" name="Straight Connector 6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0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35" name="Straight Connector 60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36" name="Straight Connector 60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37" name="Straight Connector 6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38" name="Straight Connector 60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1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31" name="Straight Connector 61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32" name="Straight Connector 61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33" name="Straight Connector 6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34" name="Straight Connector 6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1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27" name="Straight Connector 61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28" name="Straight Connector 61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29" name="Straight Connector 61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30" name="Straight Connector 6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1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23" name="Straight Connector 6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24" name="Straight Connector 6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25" name="Straight Connector 6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26" name="Straight Connector 6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1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19" name="Straight Connector 62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20" name="Straight Connector 62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21" name="Straight Connector 62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22" name="Straight Connector 6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61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15" name="Straight Connector 63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16" name="Straight Connector 63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17" name="Straight Connector 63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18" name="Straight Connector 6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402" name="Group 635"/>
            <p:cNvGrpSpPr>
              <a:grpSpLocks/>
            </p:cNvGrpSpPr>
            <p:nvPr/>
          </p:nvGrpSpPr>
          <p:grpSpPr bwMode="auto">
            <a:xfrm>
              <a:off x="5638800" y="1897742"/>
              <a:ext cx="1905000" cy="1988458"/>
              <a:chOff x="5638800" y="1440542"/>
              <a:chExt cx="1905000" cy="1988458"/>
            </a:xfrm>
          </p:grpSpPr>
          <p:grpSp>
            <p:nvGrpSpPr>
              <p:cNvPr id="5956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603" name="Straight Connector 6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04" name="Straight Connector 6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05" name="Straight Connector 6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06" name="Straight Connector 6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6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99" name="Straight Connector 66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00" name="Straight Connector 66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01" name="Straight Connector 6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602" name="Straight Connector 6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6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95" name="Straight Connector 66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96" name="Straight Connector 66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97" name="Straight Connector 6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98" name="Straight Connector 6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7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91" name="Straight Connector 6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92" name="Straight Connector 6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93" name="Straight Connector 6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94" name="Straight Connector 6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7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87" name="Straight Connector 65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88" name="Straight Connector 65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89" name="Straight Connector 6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90" name="Straight Connector 6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7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83" name="Straight Connector 6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84" name="Straight Connector 6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85" name="Straight Connector 6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86" name="Straight Connector 6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7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79" name="Straight Connector 64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80" name="Straight Connector 64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81" name="Straight Connector 6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82" name="Straight Connector 65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7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75" name="Straight Connector 64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76" name="Straight Connector 64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77" name="Straight Connector 64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78" name="Straight Connector 6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403" name="Group 758"/>
            <p:cNvGrpSpPr>
              <a:grpSpLocks/>
            </p:cNvGrpSpPr>
            <p:nvPr/>
          </p:nvGrpSpPr>
          <p:grpSpPr bwMode="auto">
            <a:xfrm>
              <a:off x="5638800" y="2354942"/>
              <a:ext cx="1905000" cy="1988458"/>
              <a:chOff x="5638800" y="1440542"/>
              <a:chExt cx="1905000" cy="1988458"/>
            </a:xfrm>
          </p:grpSpPr>
          <p:grpSp>
            <p:nvGrpSpPr>
              <p:cNvPr id="5952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63" name="Straight Connector 79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64" name="Straight Connector 79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65" name="Straight Connector 79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66" name="Straight Connector 79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2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59" name="Straight Connector 79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60" name="Straight Connector 79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61" name="Straight Connector 79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62" name="Straight Connector 7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2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55" name="Straight Connector 78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56" name="Straight Connector 78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57" name="Straight Connector 7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58" name="Straight Connector 79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3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51" name="Straight Connector 78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52" name="Straight Connector 78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53" name="Straight Connector 78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54" name="Straight Connector 78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3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47" name="Straight Connector 77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48" name="Straight Connector 78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49" name="Straight Connector 78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50" name="Straight Connector 78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3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43" name="Straight Connector 77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44" name="Straight Connector 77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45" name="Straight Connector 77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46" name="Straight Connector 7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3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39" name="Straight Connector 77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40" name="Straight Connector 77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41" name="Straight Connector 77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42" name="Straight Connector 77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53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35" name="Straight Connector 76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36" name="Straight Connector 76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37" name="Straight Connector 7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38" name="Straight Connector 7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404" name="Group 799"/>
            <p:cNvGrpSpPr>
              <a:grpSpLocks/>
            </p:cNvGrpSpPr>
            <p:nvPr/>
          </p:nvGrpSpPr>
          <p:grpSpPr bwMode="auto">
            <a:xfrm>
              <a:off x="5638800" y="2812142"/>
              <a:ext cx="1905000" cy="1988458"/>
              <a:chOff x="5638800" y="1440542"/>
              <a:chExt cx="1905000" cy="1988458"/>
            </a:xfrm>
          </p:grpSpPr>
          <p:grpSp>
            <p:nvGrpSpPr>
              <p:cNvPr id="5948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23" name="Straight Connector 8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24" name="Straight Connector 8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25" name="Straight Connector 8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26" name="Straight Connector 8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8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19" name="Straight Connector 83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20" name="Straight Connector 83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21" name="Straight Connector 8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22" name="Straight Connector 8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8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15" name="Straight Connector 82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16" name="Straight Connector 82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17" name="Straight Connector 83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18" name="Straight Connector 8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9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11" name="Straight Connector 8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12" name="Straight Connector 82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13" name="Straight Connector 8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14" name="Straight Connector 8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9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07" name="Straight Connector 8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08" name="Straight Connector 8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09" name="Straight Connector 8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10" name="Straight Connector 8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9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503" name="Straight Connector 8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04" name="Straight Connector 8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05" name="Straight Connector 8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06" name="Straight Connector 8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9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99" name="Straight Connector 8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00" name="Straight Connector 8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01" name="Straight Connector 8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502" name="Straight Connector 8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9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95" name="Straight Connector 80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96" name="Straight Connector 8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97" name="Straight Connector 8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98" name="Straight Connector 8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405" name="Group 840"/>
            <p:cNvGrpSpPr>
              <a:grpSpLocks/>
            </p:cNvGrpSpPr>
            <p:nvPr/>
          </p:nvGrpSpPr>
          <p:grpSpPr bwMode="auto">
            <a:xfrm>
              <a:off x="5638800" y="3269342"/>
              <a:ext cx="1905000" cy="1988458"/>
              <a:chOff x="5638800" y="1440542"/>
              <a:chExt cx="1905000" cy="1988458"/>
            </a:xfrm>
          </p:grpSpPr>
          <p:grpSp>
            <p:nvGrpSpPr>
              <p:cNvPr id="5944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83" name="Straight Connector 87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84" name="Straight Connector 87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85" name="Straight Connector 87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86" name="Straight Connector 8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79" name="Straight Connector 87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80" name="Straight Connector 87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81" name="Straight Connector 8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82" name="Straight Connector 8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4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75" name="Straight Connector 86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76" name="Straight Connector 87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77" name="Straight Connector 87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78" name="Straight Connector 87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5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71" name="Straight Connector 86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72" name="Straight Connector 86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73" name="Straight Connector 86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74" name="Straight Connector 8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5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67" name="Straight Connector 86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8" name="Straight Connector 86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9" name="Straight Connector 86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70" name="Straight Connector 86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5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63" name="Straight Connector 85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4" name="Straight Connector 85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5" name="Straight Connector 85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6" name="Straight Connector 8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5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59" name="Straight Connector 85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0" name="Straight Connector 85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1" name="Straight Connector 85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2" name="Straight Connector 85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5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55" name="Straight Connector 84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56" name="Straight Connector 85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57" name="Straight Connector 85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58" name="Straight Connector 85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9406" name="Group 881"/>
            <p:cNvGrpSpPr>
              <a:grpSpLocks/>
            </p:cNvGrpSpPr>
            <p:nvPr/>
          </p:nvGrpSpPr>
          <p:grpSpPr bwMode="auto">
            <a:xfrm>
              <a:off x="5638800" y="3726542"/>
              <a:ext cx="1905000" cy="1988458"/>
              <a:chOff x="5638800" y="1440542"/>
              <a:chExt cx="1905000" cy="1988458"/>
            </a:xfrm>
          </p:grpSpPr>
          <p:grpSp>
            <p:nvGrpSpPr>
              <p:cNvPr id="5940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43" name="Straight Connector 91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44" name="Straight Connector 91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45" name="Straight Connector 9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46" name="Straight Connector 9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0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39" name="Straight Connector 91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40" name="Straight Connector 91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41" name="Straight Connector 91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42" name="Straight Connector 9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0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35" name="Straight Connector 91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36" name="Straight Connector 91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37" name="Straight Connector 9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38" name="Straight Connector 9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1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31" name="Straight Connector 90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32" name="Straight Connector 90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33" name="Straight Connector 90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34" name="Straight Connector 90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1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27" name="Straight Connector 90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8" name="Straight Connector 90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9" name="Straight Connector 90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30" name="Straight Connector 9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1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23" name="Straight Connector 8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4" name="Straight Connector 8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5" name="Straight Connector 9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6" name="Straight Connector 9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1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19" name="Straight Connector 8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0" name="Straight Connector 8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1" name="Straight Connector 8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2" name="Straight Connector 8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941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59415" name="Straight Connector 89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16" name="Straight Connector 89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17" name="Straight Connector 8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18" name="Straight Connector 89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927" name="Straight Arrow Connector 926"/>
          <p:cNvCxnSpPr/>
          <p:nvPr/>
        </p:nvCxnSpPr>
        <p:spPr bwMode="auto">
          <a:xfrm rot="5400000" flipH="1" flipV="1">
            <a:off x="33972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929" name="Straight Arrow Connector 928"/>
          <p:cNvCxnSpPr/>
          <p:nvPr/>
        </p:nvCxnSpPr>
        <p:spPr bwMode="auto">
          <a:xfrm rot="16200000" flipH="1">
            <a:off x="44640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01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Fills space with an infinitely fine </a:t>
            </a:r>
            <a:r>
              <a:rPr lang="en-US" sz="4000" dirty="0" smtClean="0">
                <a:solidFill>
                  <a:schemeClr val="tx2"/>
                </a:solidFill>
              </a:rPr>
              <a:t>grain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array of batteries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ounded Rectangle 20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0419" name="TextBox 21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units are V / cm</a:t>
            </a:r>
          </a:p>
        </p:txBody>
      </p:sp>
      <p:grpSp>
        <p:nvGrpSpPr>
          <p:cNvPr id="60420" name="Group 923"/>
          <p:cNvGrpSpPr>
            <a:grpSpLocks/>
          </p:cNvGrpSpPr>
          <p:nvPr/>
        </p:nvGrpSpPr>
        <p:grpSpPr bwMode="auto">
          <a:xfrm>
            <a:off x="3048000" y="1524000"/>
            <a:ext cx="1905000" cy="4267200"/>
            <a:chOff x="3048000" y="1524000"/>
            <a:chExt cx="1905000" cy="4267200"/>
          </a:xfrm>
        </p:grpSpPr>
        <p:grpSp>
          <p:nvGrpSpPr>
            <p:cNvPr id="61167" name="Group 86"/>
            <p:cNvGrpSpPr>
              <a:grpSpLocks/>
            </p:cNvGrpSpPr>
            <p:nvPr/>
          </p:nvGrpSpPr>
          <p:grpSpPr bwMode="auto">
            <a:xfrm>
              <a:off x="3048000" y="1524000"/>
              <a:ext cx="1905000" cy="1981200"/>
              <a:chOff x="3048000" y="1371600"/>
              <a:chExt cx="1905000" cy="1981200"/>
            </a:xfrm>
          </p:grpSpPr>
          <p:grpSp>
            <p:nvGrpSpPr>
              <p:cNvPr id="6137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409" name="Straight Connector 3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10" name="Straight Connector 3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11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12" name="Straight Connector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405" name="Straight Connector 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6" name="Straight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7" name="Straight Connector 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8" name="Straight Connector 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401" name="Straight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2" name="Straight Connector 5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3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4" name="Straight Connector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97" name="Straight Connector 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8" name="Straight Connector 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9" name="Straight Connector 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0" name="Straight Connector 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93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4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5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6" name="Straight Connector 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89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0" name="Straight Connector 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1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2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85" name="Straight Connector 7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6" name="Straight Connector 7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7" name="Straight Connector 7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8" name="Straight Connector 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8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81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2" name="Straight Connector 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3" name="Straight Connector 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4" name="Straight Connector 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68" name="Group 87"/>
            <p:cNvGrpSpPr>
              <a:grpSpLocks/>
            </p:cNvGrpSpPr>
            <p:nvPr/>
          </p:nvGrpSpPr>
          <p:grpSpPr bwMode="auto">
            <a:xfrm>
              <a:off x="3048000" y="1981200"/>
              <a:ext cx="1905000" cy="1981200"/>
              <a:chOff x="3048000" y="1371600"/>
              <a:chExt cx="1905000" cy="1981200"/>
            </a:xfrm>
          </p:grpSpPr>
          <p:grpSp>
            <p:nvGrpSpPr>
              <p:cNvPr id="6133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69" name="Straight Connector 1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70" name="Straight Connector 12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71" name="Straight Connector 1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72" name="Straight Connector 1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65" name="Straight Connector 1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6" name="Straight Connector 1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7" name="Straight Connector 1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8" name="Straight Connector 1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61" name="Straight Connector 1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2" name="Straight Connector 1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3" name="Straight Connector 1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4" name="Straight Connector 1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57" name="Straight Connector 1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8" name="Straight Connector 1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9" name="Straight Connector 1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0" name="Straight Connector 1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53" name="Straight Connector 10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4" name="Straight Connector 1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5" name="Straight Connector 1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6" name="Straight Connector 1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49" name="Straight Connector 10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0" name="Straight Connector 10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1" name="Straight Connector 10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2" name="Straight Connector 1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45" name="Straight Connector 10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6" name="Straight Connector 10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7" name="Straight Connector 10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8" name="Straight Connector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4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41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2" name="Straight Connector 9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3" name="Straight Connector 9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4" name="Straight Connector 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69" name="Group 210"/>
            <p:cNvGrpSpPr>
              <a:grpSpLocks/>
            </p:cNvGrpSpPr>
            <p:nvPr/>
          </p:nvGrpSpPr>
          <p:grpSpPr bwMode="auto">
            <a:xfrm>
              <a:off x="3048000" y="2438400"/>
              <a:ext cx="1905000" cy="1981200"/>
              <a:chOff x="3048000" y="1371600"/>
              <a:chExt cx="1905000" cy="1981200"/>
            </a:xfrm>
          </p:grpSpPr>
          <p:grpSp>
            <p:nvGrpSpPr>
              <p:cNvPr id="6129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29" name="Straight Connector 24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30" name="Straight Connector 24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31" name="Straight Connector 24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32" name="Straight Connector 2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25" name="Straight Connector 24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6" name="Straight Connector 24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7" name="Straight Connector 24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8" name="Straight Connector 24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21" name="Straight Connector 23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2" name="Straight Connector 24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3" name="Straight Connector 2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4" name="Straight Connector 2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17" name="Straight Connector 23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8" name="Straight Connector 23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9" name="Straight Connector 23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0" name="Straight Connector 2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13" name="Straight Connector 23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4" name="Straight Connector 23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5" name="Straight Connector 2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6" name="Straight Connector 2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09" name="Straight Connector 22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0" name="Straight Connector 22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1" name="Straight Connector 22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2" name="Straight Connector 2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05" name="Straight Connector 22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6" name="Straight Connector 22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7" name="Straight Connector 2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8" name="Straight Connector 2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0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01" name="Straight Connector 21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2" name="Straight Connector 22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3" name="Straight Connector 22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4" name="Straight Connector 2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70" name="Group 251"/>
            <p:cNvGrpSpPr>
              <a:grpSpLocks/>
            </p:cNvGrpSpPr>
            <p:nvPr/>
          </p:nvGrpSpPr>
          <p:grpSpPr bwMode="auto">
            <a:xfrm>
              <a:off x="3048000" y="2895600"/>
              <a:ext cx="1905000" cy="1981200"/>
              <a:chOff x="3048000" y="1371600"/>
              <a:chExt cx="1905000" cy="1981200"/>
            </a:xfrm>
          </p:grpSpPr>
          <p:grpSp>
            <p:nvGrpSpPr>
              <p:cNvPr id="6125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89" name="Straight Connector 28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90" name="Straight Connector 28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91" name="Straight Connector 29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92" name="Straight Connector 29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85" name="Straight Connector 28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6" name="Straight Connector 28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7" name="Straight Connector 28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8" name="Straight Connector 2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81" name="Straight Connector 28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2" name="Straight Connector 28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3" name="Straight Connector 2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4" name="Straight Connector 2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77" name="Straight Connector 27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8" name="Straight Connector 27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9" name="Straight Connector 27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0" name="Straight Connector 2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73" name="Straight Connector 2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4" name="Straight Connector 2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5" name="Straight Connector 2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6" name="Straight Connector 2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69" name="Straight Connector 26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0" name="Straight Connector 26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1" name="Straight Connector 2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2" name="Straight Connector 2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65" name="Straight Connector 26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6" name="Straight Connector 26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7" name="Straight Connector 2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8" name="Straight Connector 2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6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61" name="Straight Connector 2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3" name="Straight Connector 2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4" name="Straight Connector 2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71" name="Group 292"/>
            <p:cNvGrpSpPr>
              <a:grpSpLocks/>
            </p:cNvGrpSpPr>
            <p:nvPr/>
          </p:nvGrpSpPr>
          <p:grpSpPr bwMode="auto">
            <a:xfrm>
              <a:off x="3048000" y="3352800"/>
              <a:ext cx="1905000" cy="1981200"/>
              <a:chOff x="3048000" y="1371600"/>
              <a:chExt cx="1905000" cy="1981200"/>
            </a:xfrm>
          </p:grpSpPr>
          <p:grpSp>
            <p:nvGrpSpPr>
              <p:cNvPr id="6121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49" name="Straight Connector 32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50" name="Straight Connector 33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51" name="Straight Connector 33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52" name="Straight Connector 3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45" name="Straight Connector 32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6" name="Straight Connector 32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7" name="Straight Connector 32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8" name="Straight Connector 3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41" name="Straight Connector 32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2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3" name="Straight Connector 32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4" name="Straight Connector 3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37" name="Straight Connector 31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8" name="Straight Connector 31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9" name="Straight Connector 3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0" name="Straight Connector 3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33" name="Straight Connector 31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4" name="Straight Connector 31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5" name="Straight Connector 31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6" name="Straight Connector 3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29" name="Straight Connector 30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0" name="Straight Connector 31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1" name="Straight Connector 31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2" name="Straight Connector 3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25" name="Straight Connector 30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6" name="Straight Connector 30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7" name="Straight Connector 3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8" name="Straight Connector 30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2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21" name="Straight Connector 30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2" name="Straight Connector 30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3" name="Straight Connector 30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4" name="Straight Connector 30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72" name="Group 333"/>
            <p:cNvGrpSpPr>
              <a:grpSpLocks/>
            </p:cNvGrpSpPr>
            <p:nvPr/>
          </p:nvGrpSpPr>
          <p:grpSpPr bwMode="auto">
            <a:xfrm>
              <a:off x="3048000" y="3810000"/>
              <a:ext cx="1905000" cy="1981200"/>
              <a:chOff x="3048000" y="1371600"/>
              <a:chExt cx="1905000" cy="1981200"/>
            </a:xfrm>
          </p:grpSpPr>
          <p:grpSp>
            <p:nvGrpSpPr>
              <p:cNvPr id="6117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09" name="Straight Connector 37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10" name="Straight Connector 37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11" name="Straight Connector 37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12" name="Straight Connector 3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05" name="Straight Connector 36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6" name="Straight Connector 36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7" name="Straight Connector 36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8" name="Straight Connector 3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01" name="Straight Connector 3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2" name="Straight Connector 3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3" name="Straight Connector 3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4" name="Straight Connector 3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97" name="Straight Connector 35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8" name="Straight Connector 35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9" name="Straight Connector 3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0" name="Straight Connector 3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93" name="Straight Connector 35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4" name="Straight Connector 35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5" name="Straight Connector 3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6" name="Straight Connector 3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89" name="Straight Connector 35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0" name="Straight Connector 35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1" name="Straight Connector 35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2" name="Straight Connector 35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85" name="Straight Connector 34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6" name="Straight Connector 34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7" name="Straight Connector 34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8" name="Straight Connector 3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8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81" name="Straight Connector 34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2" name="Straight Connector 34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3" name="Straight Connector 34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4" name="Straight Connector 3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60421" name="Group 922"/>
          <p:cNvGrpSpPr>
            <a:grpSpLocks/>
          </p:cNvGrpSpPr>
          <p:nvPr/>
        </p:nvGrpSpPr>
        <p:grpSpPr bwMode="auto">
          <a:xfrm>
            <a:off x="4114800" y="1439863"/>
            <a:ext cx="1905000" cy="4275137"/>
            <a:chOff x="5638800" y="1440542"/>
            <a:chExt cx="1905000" cy="4274458"/>
          </a:xfrm>
        </p:grpSpPr>
        <p:grpSp>
          <p:nvGrpSpPr>
            <p:cNvPr id="60921" name="Group 634"/>
            <p:cNvGrpSpPr>
              <a:grpSpLocks/>
            </p:cNvGrpSpPr>
            <p:nvPr/>
          </p:nvGrpSpPr>
          <p:grpSpPr bwMode="auto">
            <a:xfrm>
              <a:off x="5638800" y="1440542"/>
              <a:ext cx="1905000" cy="1988458"/>
              <a:chOff x="5638800" y="1440542"/>
              <a:chExt cx="1905000" cy="1988458"/>
            </a:xfrm>
          </p:grpSpPr>
          <p:grpSp>
            <p:nvGrpSpPr>
              <p:cNvPr id="6112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63" name="Straight Connector 38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4" name="Straight Connector 38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5" name="Straight Connector 38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6" name="Straight Connector 3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2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59" name="Straight Connector 60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0" name="Straight Connector 60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1" name="Straight Connector 60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2" name="Straight Connector 6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2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55" name="Straight Connector 60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6" name="Straight Connector 60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7" name="Straight Connector 6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8" name="Straight Connector 60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51" name="Straight Connector 61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2" name="Straight Connector 61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3" name="Straight Connector 6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4" name="Straight Connector 6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47" name="Straight Connector 61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8" name="Straight Connector 61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9" name="Straight Connector 61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0" name="Straight Connector 6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43" name="Straight Connector 6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4" name="Straight Connector 6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5" name="Straight Connector 6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6" name="Straight Connector 6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39" name="Straight Connector 62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0" name="Straight Connector 62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1" name="Straight Connector 62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2" name="Straight Connector 6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35" name="Straight Connector 63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36" name="Straight Connector 63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37" name="Straight Connector 63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38" name="Straight Connector 6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2" name="Group 635"/>
            <p:cNvGrpSpPr>
              <a:grpSpLocks/>
            </p:cNvGrpSpPr>
            <p:nvPr/>
          </p:nvGrpSpPr>
          <p:grpSpPr bwMode="auto">
            <a:xfrm>
              <a:off x="5638800" y="1897742"/>
              <a:ext cx="1905000" cy="1988458"/>
              <a:chOff x="5638800" y="1440542"/>
              <a:chExt cx="1905000" cy="1988458"/>
            </a:xfrm>
          </p:grpSpPr>
          <p:grpSp>
            <p:nvGrpSpPr>
              <p:cNvPr id="6108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23" name="Straight Connector 6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4" name="Straight Connector 6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5" name="Straight Connector 6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6" name="Straight Connector 6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8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19" name="Straight Connector 66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0" name="Straight Connector 66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1" name="Straight Connector 6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2" name="Straight Connector 6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8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15" name="Straight Connector 66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6" name="Straight Connector 66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7" name="Straight Connector 6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8" name="Straight Connector 6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11" name="Straight Connector 6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2" name="Straight Connector 6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3" name="Straight Connector 6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4" name="Straight Connector 6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07" name="Straight Connector 65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8" name="Straight Connector 65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9" name="Straight Connector 6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0" name="Straight Connector 6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03" name="Straight Connector 6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4" name="Straight Connector 6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5" name="Straight Connector 6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6" name="Straight Connector 6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99" name="Straight Connector 64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0" name="Straight Connector 64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1" name="Straight Connector 6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2" name="Straight Connector 65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95" name="Straight Connector 64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96" name="Straight Connector 64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97" name="Straight Connector 64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98" name="Straight Connector 6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3" name="Group 758"/>
            <p:cNvGrpSpPr>
              <a:grpSpLocks/>
            </p:cNvGrpSpPr>
            <p:nvPr/>
          </p:nvGrpSpPr>
          <p:grpSpPr bwMode="auto">
            <a:xfrm>
              <a:off x="5638800" y="2354942"/>
              <a:ext cx="1905000" cy="1988458"/>
              <a:chOff x="5638800" y="1440542"/>
              <a:chExt cx="1905000" cy="1988458"/>
            </a:xfrm>
          </p:grpSpPr>
          <p:grpSp>
            <p:nvGrpSpPr>
              <p:cNvPr id="6104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83" name="Straight Connector 79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4" name="Straight Connector 79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5" name="Straight Connector 79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6" name="Straight Connector 79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4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79" name="Straight Connector 79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0" name="Straight Connector 79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1" name="Straight Connector 79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2" name="Straight Connector 7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4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75" name="Straight Connector 78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6" name="Straight Connector 78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7" name="Straight Connector 7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8" name="Straight Connector 79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71" name="Straight Connector 78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2" name="Straight Connector 78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3" name="Straight Connector 78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4" name="Straight Connector 78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67" name="Straight Connector 77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8" name="Straight Connector 78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9" name="Straight Connector 78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0" name="Straight Connector 78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63" name="Straight Connector 77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4" name="Straight Connector 77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5" name="Straight Connector 77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6" name="Straight Connector 7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59" name="Straight Connector 77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0" name="Straight Connector 77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1" name="Straight Connector 77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2" name="Straight Connector 77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55" name="Straight Connector 76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56" name="Straight Connector 76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57" name="Straight Connector 7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58" name="Straight Connector 7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4" name="Group 799"/>
            <p:cNvGrpSpPr>
              <a:grpSpLocks/>
            </p:cNvGrpSpPr>
            <p:nvPr/>
          </p:nvGrpSpPr>
          <p:grpSpPr bwMode="auto">
            <a:xfrm>
              <a:off x="5638800" y="2812142"/>
              <a:ext cx="1905000" cy="1988458"/>
              <a:chOff x="5638800" y="1440542"/>
              <a:chExt cx="1905000" cy="1988458"/>
            </a:xfrm>
          </p:grpSpPr>
          <p:grpSp>
            <p:nvGrpSpPr>
              <p:cNvPr id="6100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43" name="Straight Connector 8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4" name="Straight Connector 8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5" name="Straight Connector 8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6" name="Straight Connector 8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0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39" name="Straight Connector 83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0" name="Straight Connector 83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1" name="Straight Connector 8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2" name="Straight Connector 8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0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35" name="Straight Connector 82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6" name="Straight Connector 82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7" name="Straight Connector 83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8" name="Straight Connector 8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31" name="Straight Connector 8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2" name="Straight Connector 82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3" name="Straight Connector 8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4" name="Straight Connector 8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27" name="Straight Connector 8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8" name="Straight Connector 8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9" name="Straight Connector 8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0" name="Straight Connector 8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23" name="Straight Connector 8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4" name="Straight Connector 8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5" name="Straight Connector 8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6" name="Straight Connector 8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19" name="Straight Connector 8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0" name="Straight Connector 8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1" name="Straight Connector 8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2" name="Straight Connector 8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15" name="Straight Connector 80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16" name="Straight Connector 8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17" name="Straight Connector 8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18" name="Straight Connector 8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5" name="Group 840"/>
            <p:cNvGrpSpPr>
              <a:grpSpLocks/>
            </p:cNvGrpSpPr>
            <p:nvPr/>
          </p:nvGrpSpPr>
          <p:grpSpPr bwMode="auto">
            <a:xfrm>
              <a:off x="5638800" y="3269342"/>
              <a:ext cx="1905000" cy="1988458"/>
              <a:chOff x="5638800" y="1440542"/>
              <a:chExt cx="1905000" cy="1988458"/>
            </a:xfrm>
          </p:grpSpPr>
          <p:grpSp>
            <p:nvGrpSpPr>
              <p:cNvPr id="6096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03" name="Straight Connector 87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4" name="Straight Connector 87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5" name="Straight Connector 87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6" name="Straight Connector 8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6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99" name="Straight Connector 87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0" name="Straight Connector 87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1" name="Straight Connector 8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2" name="Straight Connector 8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6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95" name="Straight Connector 86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6" name="Straight Connector 87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7" name="Straight Connector 87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8" name="Straight Connector 87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91" name="Straight Connector 86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2" name="Straight Connector 86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3" name="Straight Connector 86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4" name="Straight Connector 8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87" name="Straight Connector 86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8" name="Straight Connector 86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9" name="Straight Connector 86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0" name="Straight Connector 86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83" name="Straight Connector 85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4" name="Straight Connector 85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5" name="Straight Connector 85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6" name="Straight Connector 8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79" name="Straight Connector 85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0" name="Straight Connector 85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1" name="Straight Connector 85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2" name="Straight Connector 85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75" name="Straight Connector 84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76" name="Straight Connector 85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77" name="Straight Connector 85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78" name="Straight Connector 85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6" name="Group 881"/>
            <p:cNvGrpSpPr>
              <a:grpSpLocks/>
            </p:cNvGrpSpPr>
            <p:nvPr/>
          </p:nvGrpSpPr>
          <p:grpSpPr bwMode="auto">
            <a:xfrm>
              <a:off x="5638800" y="3726542"/>
              <a:ext cx="1905000" cy="1988458"/>
              <a:chOff x="5638800" y="1440542"/>
              <a:chExt cx="1905000" cy="1988458"/>
            </a:xfrm>
          </p:grpSpPr>
          <p:grpSp>
            <p:nvGrpSpPr>
              <p:cNvPr id="6092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63" name="Straight Connector 91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4" name="Straight Connector 91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5" name="Straight Connector 9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6" name="Straight Connector 9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2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59" name="Straight Connector 91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0" name="Straight Connector 91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1" name="Straight Connector 91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2" name="Straight Connector 9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2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55" name="Straight Connector 91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6" name="Straight Connector 91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7" name="Straight Connector 9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8" name="Straight Connector 9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51" name="Straight Connector 90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2" name="Straight Connector 90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3" name="Straight Connector 90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4" name="Straight Connector 90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47" name="Straight Connector 90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8" name="Straight Connector 90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9" name="Straight Connector 90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0" name="Straight Connector 9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43" name="Straight Connector 8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4" name="Straight Connector 8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5" name="Straight Connector 9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6" name="Straight Connector 9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39" name="Straight Connector 8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0" name="Straight Connector 8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1" name="Straight Connector 8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2" name="Straight Connector 8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35" name="Straight Connector 89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36" name="Straight Connector 89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37" name="Straight Connector 8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38" name="Straight Connector 89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60422" name="Group 923"/>
          <p:cNvGrpSpPr>
            <a:grpSpLocks/>
          </p:cNvGrpSpPr>
          <p:nvPr/>
        </p:nvGrpSpPr>
        <p:grpSpPr bwMode="auto">
          <a:xfrm>
            <a:off x="5334000" y="1439863"/>
            <a:ext cx="1905000" cy="4267200"/>
            <a:chOff x="3048000" y="1524000"/>
            <a:chExt cx="1905000" cy="4267200"/>
          </a:xfrm>
        </p:grpSpPr>
        <p:grpSp>
          <p:nvGrpSpPr>
            <p:cNvPr id="60675" name="Group 86"/>
            <p:cNvGrpSpPr>
              <a:grpSpLocks/>
            </p:cNvGrpSpPr>
            <p:nvPr/>
          </p:nvGrpSpPr>
          <p:grpSpPr bwMode="auto">
            <a:xfrm>
              <a:off x="3048000" y="1524000"/>
              <a:ext cx="1905000" cy="1981200"/>
              <a:chOff x="3048000" y="1371600"/>
              <a:chExt cx="1905000" cy="1981200"/>
            </a:xfrm>
          </p:grpSpPr>
          <p:grpSp>
            <p:nvGrpSpPr>
              <p:cNvPr id="6088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17" name="Straight Connector 95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8" name="Straight Connector 95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9" name="Straight Connector 95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20" name="Straight Connector 9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13" name="Straight Connector 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4" name="Straight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5" name="Straight Connector 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6" name="Straight Connector 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09" name="Straight Connector 94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0" name="Straight Connector 94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1" name="Straight Connector 94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2" name="Straight Connector 9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05" name="Straight Connector 94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6" name="Straight Connector 94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7" name="Straight Connector 94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8" name="Straight Connector 94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01" name="Straight Connector 93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2" name="Straight Connector 94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3" name="Straight Connector 9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4" name="Straight Connector 9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97" name="Straight Connector 93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8" name="Straight Connector 93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9" name="Straight Connector 93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0" name="Straight Connector 9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93" name="Straight Connector 93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4" name="Straight Connector 93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5" name="Straight Connector 9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6" name="Straight Connector 9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89" name="Straight Connector 92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0" name="Straight Connector 92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1" name="Straight Connector 92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2" name="Straight Connector 9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76" name="Group 87"/>
            <p:cNvGrpSpPr>
              <a:grpSpLocks/>
            </p:cNvGrpSpPr>
            <p:nvPr/>
          </p:nvGrpSpPr>
          <p:grpSpPr bwMode="auto">
            <a:xfrm>
              <a:off x="3048000" y="1981200"/>
              <a:ext cx="1905000" cy="1981200"/>
              <a:chOff x="3048000" y="1371600"/>
              <a:chExt cx="1905000" cy="1981200"/>
            </a:xfrm>
          </p:grpSpPr>
          <p:grpSp>
            <p:nvGrpSpPr>
              <p:cNvPr id="6084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77" name="Straight Connector 7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8" name="Straight Connector 7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9" name="Straight Connector 7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80" name="Straight Connector 7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73" name="Straight Connector 75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4" name="Straight Connector 75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5" name="Straight Connector 7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6" name="Straight Connector 7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69" name="Straight Connector 7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0" name="Straight Connector 7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1" name="Straight Connector 7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2" name="Straight Connector 7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65" name="Straight Connector 74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6" name="Straight Connector 74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7" name="Straight Connector 7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8" name="Straight Connector 75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61" name="Straight Connector 74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2" name="Straight Connector 74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3" name="Straight Connector 74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4" name="Straight Connector 7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57" name="Straight Connector 74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8" name="Straight Connector 74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9" name="Straight Connector 7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0" name="Straight Connector 7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53" name="Straight Connector 7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4" name="Straight Connector 7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5" name="Straight Connector 7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6" name="Straight Connector 7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49" name="Straight Connector 73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0" name="Straight Connector 73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1" name="Straight Connector 7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2" name="Straight Connector 7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77" name="Group 210"/>
            <p:cNvGrpSpPr>
              <a:grpSpLocks/>
            </p:cNvGrpSpPr>
            <p:nvPr/>
          </p:nvGrpSpPr>
          <p:grpSpPr bwMode="auto">
            <a:xfrm>
              <a:off x="3048000" y="2438400"/>
              <a:ext cx="1905000" cy="1981200"/>
              <a:chOff x="3048000" y="1371600"/>
              <a:chExt cx="1905000" cy="1981200"/>
            </a:xfrm>
          </p:grpSpPr>
          <p:grpSp>
            <p:nvGrpSpPr>
              <p:cNvPr id="6080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37" name="Straight Connector 7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8" name="Straight Connector 7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9" name="Straight Connector 7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40" name="Straight Connector 7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33" name="Straight Connector 7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4" name="Straight Connector 7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5" name="Straight Connector 7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6" name="Straight Connector 7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29" name="Straight Connector 7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0" name="Straight Connector 7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1" name="Straight Connector 7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2" name="Straight Connector 7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25" name="Straight Connector 70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6" name="Straight Connector 7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7" name="Straight Connector 7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8" name="Straight Connector 7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21" name="Straight Connector 70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2" name="Straight Connector 70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3" name="Straight Connector 70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4" name="Straight Connector 7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17" name="Straight Connector 70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8" name="Straight Connector 70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9" name="Straight Connector 70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0" name="Straight Connector 7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13" name="Straight Connector 69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4" name="Straight Connector 69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5" name="Straight Connector 69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6" name="Straight Connector 6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09" name="Straight Connector 69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0" name="Straight Connector 69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1" name="Straight Connector 69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2" name="Straight Connector 69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78" name="Group 251"/>
            <p:cNvGrpSpPr>
              <a:grpSpLocks/>
            </p:cNvGrpSpPr>
            <p:nvPr/>
          </p:nvGrpSpPr>
          <p:grpSpPr bwMode="auto">
            <a:xfrm>
              <a:off x="3048000" y="2895600"/>
              <a:ext cx="1905000" cy="1981200"/>
              <a:chOff x="3048000" y="1371600"/>
              <a:chExt cx="1905000" cy="1981200"/>
            </a:xfrm>
          </p:grpSpPr>
          <p:grpSp>
            <p:nvGrpSpPr>
              <p:cNvPr id="6076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97" name="Straight Connector 68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8" name="Straight Connector 68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9" name="Straight Connector 6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00" name="Straight Connector 6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93" name="Straight Connector 67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4" name="Straight Connector 67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5" name="Straight Connector 67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6" name="Straight Connector 6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89" name="Straight Connector 64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0" name="Straight Connector 64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1" name="Straight Connector 6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2" name="Straight Connector 6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85" name="Straight Connector 6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6" name="Straight Connector 6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7" name="Straight Connector 6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8" name="Straight Connector 6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81" name="Straight Connector 6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2" name="Straight Connector 62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3" name="Straight Connector 6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4" name="Straight Connector 6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77" name="Straight Connector 60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8" name="Straight Connector 6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9" name="Straight Connector 6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0" name="Straight Connector 6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73" name="Straight Connector 59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4" name="Straight Connector 59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5" name="Straight Connector 59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6" name="Straight Connector 5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69" name="Straight Connector 59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0" name="Straight Connector 59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1" name="Straight Connector 59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2" name="Straight Connector 59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79" name="Group 292"/>
            <p:cNvGrpSpPr>
              <a:grpSpLocks/>
            </p:cNvGrpSpPr>
            <p:nvPr/>
          </p:nvGrpSpPr>
          <p:grpSpPr bwMode="auto">
            <a:xfrm>
              <a:off x="3048000" y="3352800"/>
              <a:ext cx="1905000" cy="1981200"/>
              <a:chOff x="3048000" y="1371600"/>
              <a:chExt cx="1905000" cy="1981200"/>
            </a:xfrm>
          </p:grpSpPr>
          <p:grpSp>
            <p:nvGrpSpPr>
              <p:cNvPr id="6072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57" name="Straight Connector 58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8" name="Straight Connector 58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9" name="Straight Connector 5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60" name="Straight Connector 5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53" name="Straight Connector 57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4" name="Straight Connector 57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5" name="Straight Connector 57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6" name="Straight Connector 5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49" name="Straight Connector 5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0" name="Straight Connector 5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1" name="Straight Connector 5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2" name="Straight Connector 5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45" name="Straight Connector 56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6" name="Straight Connector 56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7" name="Straight Connector 5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8" name="Straight Connector 5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41" name="Straight Connector 56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2" name="Straight Connector 56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3" name="Straight Connector 5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4" name="Straight Connector 5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37" name="Straight Connector 5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8" name="Straight Connector 5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9" name="Straight Connector 5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0" name="Straight Connector 5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33" name="Straight Connector 55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4" name="Straight Connector 55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5" name="Straight Connector 5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6" name="Straight Connector 5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29" name="Straight Connector 5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0" name="Straight Connector 5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1" name="Straight Connector 5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2" name="Straight Connector 5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80" name="Group 333"/>
            <p:cNvGrpSpPr>
              <a:grpSpLocks/>
            </p:cNvGrpSpPr>
            <p:nvPr/>
          </p:nvGrpSpPr>
          <p:grpSpPr bwMode="auto">
            <a:xfrm>
              <a:off x="3048000" y="3810000"/>
              <a:ext cx="1905000" cy="1981200"/>
              <a:chOff x="3048000" y="1371600"/>
              <a:chExt cx="1905000" cy="1981200"/>
            </a:xfrm>
          </p:grpSpPr>
          <p:grpSp>
            <p:nvGrpSpPr>
              <p:cNvPr id="6068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17" name="Straight Connector 54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8" name="Straight Connector 54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9" name="Straight Connector 5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20" name="Straight Connector 5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13" name="Straight Connector 5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4" name="Straight Connector 5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5" name="Straight Connector 5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6" name="Straight Connector 5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09" name="Straight Connector 53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0" name="Straight Connector 53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1" name="Straight Connector 5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2" name="Straight Connector 5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05" name="Straight Connector 52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6" name="Straight Connector 52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7" name="Straight Connector 53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8" name="Straight Connector 5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01" name="Straight Connector 5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2" name="Straight Connector 52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3" name="Straight Connector 5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4" name="Straight Connector 5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97" name="Straight Connector 5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8" name="Straight Connector 5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9" name="Straight Connector 5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0" name="Straight Connector 5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93" name="Straight Connector 5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4" name="Straight Connector 5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5" name="Straight Connector 5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6" name="Straight Connector 5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89" name="Straight Connector 5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0" name="Straight Connector 5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1" name="Straight Connector 5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2" name="Straight Connector 5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60423" name="Group 922"/>
          <p:cNvGrpSpPr>
            <a:grpSpLocks/>
          </p:cNvGrpSpPr>
          <p:nvPr/>
        </p:nvGrpSpPr>
        <p:grpSpPr bwMode="auto">
          <a:xfrm>
            <a:off x="6400800" y="1357313"/>
            <a:ext cx="1905000" cy="4273550"/>
            <a:chOff x="5638800" y="1440542"/>
            <a:chExt cx="1905000" cy="4274458"/>
          </a:xfrm>
        </p:grpSpPr>
        <p:grpSp>
          <p:nvGrpSpPr>
            <p:cNvPr id="60429" name="Group 634"/>
            <p:cNvGrpSpPr>
              <a:grpSpLocks/>
            </p:cNvGrpSpPr>
            <p:nvPr/>
          </p:nvGrpSpPr>
          <p:grpSpPr bwMode="auto">
            <a:xfrm>
              <a:off x="5638800" y="1440542"/>
              <a:ext cx="1905000" cy="1988458"/>
              <a:chOff x="5638800" y="1440542"/>
              <a:chExt cx="1905000" cy="1988458"/>
            </a:xfrm>
          </p:grpSpPr>
          <p:grpSp>
            <p:nvGrpSpPr>
              <p:cNvPr id="6063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71" name="Straight Connector 38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72" name="Straight Connector 38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73" name="Straight Connector 38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74" name="Straight Connector 3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3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67" name="Straight Connector 11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8" name="Straight Connector 11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9" name="Straight Connector 12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70" name="Straight Connector 12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3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63" name="Straight Connector 11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4" name="Straight Connector 11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5" name="Straight Connector 11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6" name="Straight Connector 11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3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59" name="Straight Connector 119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0" name="Straight Connector 119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1" name="Straight Connector 11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2" name="Straight Connector 119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3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55" name="Straight Connector 118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6" name="Straight Connector 118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7" name="Straight Connector 118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8" name="Straight Connector 118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4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51" name="Straight Connector 11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2" name="Straight Connector 11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3" name="Straight Connector 11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4" name="Straight Connector 11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4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47" name="Straight Connector 117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8" name="Straight Connector 117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9" name="Straight Connector 118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0" name="Straight Connector 11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4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43" name="Straight Connector 117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4" name="Straight Connector 117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5" name="Straight Connector 11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6" name="Straight Connector 11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0" name="Group 635"/>
            <p:cNvGrpSpPr>
              <a:grpSpLocks/>
            </p:cNvGrpSpPr>
            <p:nvPr/>
          </p:nvGrpSpPr>
          <p:grpSpPr bwMode="auto">
            <a:xfrm>
              <a:off x="5638800" y="1897742"/>
              <a:ext cx="1905000" cy="1988458"/>
              <a:chOff x="5638800" y="1440542"/>
              <a:chExt cx="1905000" cy="1988458"/>
            </a:xfrm>
          </p:grpSpPr>
          <p:grpSp>
            <p:nvGrpSpPr>
              <p:cNvPr id="6059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31" name="Straight Connector 11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32" name="Straight Connector 11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33" name="Straight Connector 11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34" name="Straight Connector 11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9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27" name="Straight Connector 115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8" name="Straight Connector 115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9" name="Straight Connector 11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30" name="Straight Connector 11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9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23" name="Straight Connector 115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4" name="Straight Connector 115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5" name="Straight Connector 11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6" name="Straight Connector 11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9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19" name="Straight Connector 115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0" name="Straight Connector 115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1" name="Straight Connector 115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2" name="Straight Connector 115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9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15" name="Straight Connector 114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6" name="Straight Connector 114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7" name="Straight Connector 114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8" name="Straight Connector 11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0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11" name="Straight Connector 114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2" name="Straight Connector 114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3" name="Straight Connector 114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4" name="Straight Connector 11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0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07" name="Straight Connector 113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8" name="Straight Connector 113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9" name="Straight Connector 114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0" name="Straight Connector 11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0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03" name="Straight Connector 113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4" name="Straight Connector 113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5" name="Straight Connector 113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6" name="Straight Connector 11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1" name="Group 758"/>
            <p:cNvGrpSpPr>
              <a:grpSpLocks/>
            </p:cNvGrpSpPr>
            <p:nvPr/>
          </p:nvGrpSpPr>
          <p:grpSpPr bwMode="auto">
            <a:xfrm>
              <a:off x="5638800" y="2354942"/>
              <a:ext cx="1905000" cy="1988458"/>
              <a:chOff x="5638800" y="1440542"/>
              <a:chExt cx="1905000" cy="1988458"/>
            </a:xfrm>
          </p:grpSpPr>
          <p:grpSp>
            <p:nvGrpSpPr>
              <p:cNvPr id="6055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91" name="Straight Connector 112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92" name="Straight Connector 112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93" name="Straight Connector 11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94" name="Straight Connector 11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5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87" name="Straight Connector 111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8" name="Straight Connector 111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9" name="Straight Connector 11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90" name="Straight Connector 11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5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83" name="Straight Connector 111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4" name="Straight Connector 111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5" name="Straight Connector 111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6" name="Straight Connector 11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5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79" name="Straight Connector 111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0" name="Straight Connector 111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1" name="Straight Connector 11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2" name="Straight Connector 11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5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75" name="Straight Connector 110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6" name="Straight Connector 110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7" name="Straight Connector 110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8" name="Straight Connector 110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6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71" name="Straight Connector 110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2" name="Straight Connector 110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3" name="Straight Connector 110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4" name="Straight Connector 1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6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67" name="Straight Connector 10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8" name="Straight Connector 10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9" name="Straight Connector 11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0" name="Straight Connector 11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6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63" name="Straight Connector 10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4" name="Straight Connector 10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5" name="Straight Connector 10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6" name="Straight Connector 10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2" name="Group 799"/>
            <p:cNvGrpSpPr>
              <a:grpSpLocks/>
            </p:cNvGrpSpPr>
            <p:nvPr/>
          </p:nvGrpSpPr>
          <p:grpSpPr bwMode="auto">
            <a:xfrm>
              <a:off x="5638800" y="2812142"/>
              <a:ext cx="1905000" cy="1988458"/>
              <a:chOff x="5638800" y="1440542"/>
              <a:chExt cx="1905000" cy="1988458"/>
            </a:xfrm>
          </p:grpSpPr>
          <p:grpSp>
            <p:nvGrpSpPr>
              <p:cNvPr id="6051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51" name="Straight Connector 10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52" name="Straight Connector 10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53" name="Straight Connector 10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54" name="Straight Connector 10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1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47" name="Straight Connector 107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8" name="Straight Connector 107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9" name="Straight Connector 108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50" name="Straight Connector 10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1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43" name="Straight Connector 107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4" name="Straight Connector 107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5" name="Straight Connector 10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6" name="Straight Connector 10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1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39" name="Straight Connector 107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0" name="Straight Connector 107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1" name="Straight Connector 107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2" name="Straight Connector 10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1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35" name="Straight Connector 106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6" name="Straight Connector 106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7" name="Straight Connector 106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8" name="Straight Connector 10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2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31" name="Straight Connector 10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2" name="Straight Connector 10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3" name="Straight Connector 10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4" name="Straight Connector 10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2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27" name="Straight Connector 105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8" name="Straight Connector 105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9" name="Straight Connector 10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0" name="Straight Connector 10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2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23" name="Straight Connector 105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4" name="Straight Connector 105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5" name="Straight Connector 10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6" name="Straight Connector 10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3" name="Group 840"/>
            <p:cNvGrpSpPr>
              <a:grpSpLocks/>
            </p:cNvGrpSpPr>
            <p:nvPr/>
          </p:nvGrpSpPr>
          <p:grpSpPr bwMode="auto">
            <a:xfrm>
              <a:off x="5638800" y="3269342"/>
              <a:ext cx="1905000" cy="1988458"/>
              <a:chOff x="5638800" y="1440542"/>
              <a:chExt cx="1905000" cy="1988458"/>
            </a:xfrm>
          </p:grpSpPr>
          <p:grpSp>
            <p:nvGrpSpPr>
              <p:cNvPr id="6047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11" name="Straight Connector 104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12" name="Straight Connector 104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13" name="Straight Connector 104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14" name="Straight Connector 10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7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07" name="Straight Connector 103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8" name="Straight Connector 103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9" name="Straight Connector 104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10" name="Straight Connector 10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7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03" name="Straight Connector 103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4" name="Straight Connector 103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5" name="Straight Connector 103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6" name="Straight Connector 10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7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99" name="Straight Connector 103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0" name="Straight Connector 103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1" name="Straight Connector 103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2" name="Straight Connector 10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7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95" name="Straight Connector 102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6" name="Straight Connector 102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7" name="Straight Connector 102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8" name="Straight Connector 102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8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91" name="Straight Connector 102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2" name="Straight Connector 102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3" name="Straight Connector 10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4" name="Straight Connector 10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8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87" name="Straight Connector 101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8" name="Straight Connector 101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9" name="Straight Connector 10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0" name="Straight Connector 10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8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83" name="Straight Connector 101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4" name="Straight Connector 101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5" name="Straight Connector 101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6" name="Straight Connector 10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4" name="Group 881"/>
            <p:cNvGrpSpPr>
              <a:grpSpLocks/>
            </p:cNvGrpSpPr>
            <p:nvPr/>
          </p:nvGrpSpPr>
          <p:grpSpPr bwMode="auto">
            <a:xfrm>
              <a:off x="5638800" y="3726542"/>
              <a:ext cx="1905000" cy="1988458"/>
              <a:chOff x="5638800" y="1440542"/>
              <a:chExt cx="1905000" cy="1988458"/>
            </a:xfrm>
          </p:grpSpPr>
          <p:grpSp>
            <p:nvGrpSpPr>
              <p:cNvPr id="6043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71" name="Straight Connector 100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72" name="Straight Connector 100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73" name="Straight Connector 100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74" name="Straight Connector 10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3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67" name="Straight Connector 9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8" name="Straight Connector 9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9" name="Straight Connector 10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70" name="Straight Connector 10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3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63" name="Straight Connector 9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4" name="Straight Connector 9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5" name="Straight Connector 9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6" name="Straight Connector 9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3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59" name="Straight Connector 99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0" name="Straight Connector 99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1" name="Straight Connector 9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2" name="Straight Connector 99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3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55" name="Straight Connector 98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6" name="Straight Connector 98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7" name="Straight Connector 98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8" name="Straight Connector 98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4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51" name="Straight Connector 9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2" name="Straight Connector 9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3" name="Straight Connector 9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4" name="Straight Connector 9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4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47" name="Straight Connector 97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8" name="Straight Connector 97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9" name="Straight Connector 98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0" name="Straight Connector 9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4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43" name="Straight Connector 97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4" name="Straight Connector 97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5" name="Straight Connector 9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6" name="Straight Connector 9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1208" name="Straight Arrow Connector 1207"/>
          <p:cNvCxnSpPr/>
          <p:nvPr/>
        </p:nvCxnSpPr>
        <p:spPr bwMode="auto">
          <a:xfrm rot="5400000" flipH="1" flipV="1">
            <a:off x="33972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09" name="Straight Arrow Connector 1208"/>
          <p:cNvCxnSpPr/>
          <p:nvPr/>
        </p:nvCxnSpPr>
        <p:spPr bwMode="auto">
          <a:xfrm rot="16200000" flipH="1">
            <a:off x="44640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10" name="Straight Arrow Connector 1209"/>
          <p:cNvCxnSpPr/>
          <p:nvPr/>
        </p:nvCxnSpPr>
        <p:spPr bwMode="auto">
          <a:xfrm rot="5400000" flipH="1" flipV="1">
            <a:off x="56070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11" name="Straight Arrow Connector 1210"/>
          <p:cNvCxnSpPr/>
          <p:nvPr/>
        </p:nvCxnSpPr>
        <p:spPr bwMode="auto">
          <a:xfrm rot="16200000" flipH="1">
            <a:off x="66738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997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Fills space with an infinitely fine </a:t>
            </a:r>
            <a:r>
              <a:rPr lang="en-US" sz="4000" dirty="0" smtClean="0">
                <a:solidFill>
                  <a:schemeClr val="tx2"/>
                </a:solidFill>
              </a:rPr>
              <a:t>grain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array of batteries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ounded Rectangle 20"/>
          <p:cNvSpPr>
            <a:spLocks noChangeArrowheads="1"/>
          </p:cNvSpPr>
          <p:nvPr/>
        </p:nvSpPr>
        <p:spPr bwMode="auto">
          <a:xfrm>
            <a:off x="2039938" y="3563938"/>
            <a:ext cx="7620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0419" name="TextBox 21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units are V / cm</a:t>
            </a:r>
          </a:p>
        </p:txBody>
      </p:sp>
      <p:grpSp>
        <p:nvGrpSpPr>
          <p:cNvPr id="60420" name="Group 923"/>
          <p:cNvGrpSpPr>
            <a:grpSpLocks/>
          </p:cNvGrpSpPr>
          <p:nvPr/>
        </p:nvGrpSpPr>
        <p:grpSpPr bwMode="auto">
          <a:xfrm>
            <a:off x="3048000" y="1524000"/>
            <a:ext cx="1905000" cy="4267200"/>
            <a:chOff x="3048000" y="1524000"/>
            <a:chExt cx="1905000" cy="4267200"/>
          </a:xfrm>
        </p:grpSpPr>
        <p:grpSp>
          <p:nvGrpSpPr>
            <p:cNvPr id="61167" name="Group 86"/>
            <p:cNvGrpSpPr>
              <a:grpSpLocks/>
            </p:cNvGrpSpPr>
            <p:nvPr/>
          </p:nvGrpSpPr>
          <p:grpSpPr bwMode="auto">
            <a:xfrm>
              <a:off x="3048000" y="1524000"/>
              <a:ext cx="1905000" cy="1981200"/>
              <a:chOff x="3048000" y="1371600"/>
              <a:chExt cx="1905000" cy="1981200"/>
            </a:xfrm>
          </p:grpSpPr>
          <p:grpSp>
            <p:nvGrpSpPr>
              <p:cNvPr id="6137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409" name="Straight Connector 3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10" name="Straight Connector 3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11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12" name="Straight Connector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405" name="Straight Connector 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6" name="Straight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7" name="Straight Connector 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8" name="Straight Connector 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401" name="Straight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2" name="Straight Connector 5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3" name="Straight Connector 5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4" name="Straight Connector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97" name="Straight Connector 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8" name="Straight Connector 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9" name="Straight Connector 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400" name="Straight Connector 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93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4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5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6" name="Straight Connector 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89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0" name="Straight Connector 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1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92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7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85" name="Straight Connector 7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6" name="Straight Connector 7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7" name="Straight Connector 7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8" name="Straight Connector 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8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81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2" name="Straight Connector 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3" name="Straight Connector 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84" name="Straight Connector 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68" name="Group 87"/>
            <p:cNvGrpSpPr>
              <a:grpSpLocks/>
            </p:cNvGrpSpPr>
            <p:nvPr/>
          </p:nvGrpSpPr>
          <p:grpSpPr bwMode="auto">
            <a:xfrm>
              <a:off x="3048000" y="1981200"/>
              <a:ext cx="1905000" cy="1981200"/>
              <a:chOff x="3048000" y="1371600"/>
              <a:chExt cx="1905000" cy="1981200"/>
            </a:xfrm>
          </p:grpSpPr>
          <p:grpSp>
            <p:nvGrpSpPr>
              <p:cNvPr id="6133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69" name="Straight Connector 1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70" name="Straight Connector 12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71" name="Straight Connector 1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72" name="Straight Connector 1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65" name="Straight Connector 1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6" name="Straight Connector 1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7" name="Straight Connector 1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8" name="Straight Connector 1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61" name="Straight Connector 1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2" name="Straight Connector 1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3" name="Straight Connector 1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4" name="Straight Connector 1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57" name="Straight Connector 1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8" name="Straight Connector 1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9" name="Straight Connector 1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60" name="Straight Connector 1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53" name="Straight Connector 10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4" name="Straight Connector 1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5" name="Straight Connector 1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6" name="Straight Connector 1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49" name="Straight Connector 10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0" name="Straight Connector 10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1" name="Straight Connector 10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52" name="Straight Connector 1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3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45" name="Straight Connector 10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6" name="Straight Connector 10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7" name="Straight Connector 10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8" name="Straight Connector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4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41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2" name="Straight Connector 9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3" name="Straight Connector 9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44" name="Straight Connector 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69" name="Group 210"/>
            <p:cNvGrpSpPr>
              <a:grpSpLocks/>
            </p:cNvGrpSpPr>
            <p:nvPr/>
          </p:nvGrpSpPr>
          <p:grpSpPr bwMode="auto">
            <a:xfrm>
              <a:off x="3048000" y="2438400"/>
              <a:ext cx="1905000" cy="1981200"/>
              <a:chOff x="3048000" y="1371600"/>
              <a:chExt cx="1905000" cy="1981200"/>
            </a:xfrm>
          </p:grpSpPr>
          <p:grpSp>
            <p:nvGrpSpPr>
              <p:cNvPr id="6129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29" name="Straight Connector 24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30" name="Straight Connector 24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31" name="Straight Connector 24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32" name="Straight Connector 2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25" name="Straight Connector 24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6" name="Straight Connector 24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7" name="Straight Connector 24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8" name="Straight Connector 24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21" name="Straight Connector 23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2" name="Straight Connector 24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3" name="Straight Connector 2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4" name="Straight Connector 2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17" name="Straight Connector 23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8" name="Straight Connector 23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9" name="Straight Connector 23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20" name="Straight Connector 2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13" name="Straight Connector 23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4" name="Straight Connector 23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5" name="Straight Connector 2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6" name="Straight Connector 2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09" name="Straight Connector 22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0" name="Straight Connector 22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1" name="Straight Connector 22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12" name="Straight Connector 2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9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05" name="Straight Connector 22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6" name="Straight Connector 22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7" name="Straight Connector 2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8" name="Straight Connector 2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30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301" name="Straight Connector 21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2" name="Straight Connector 22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3" name="Straight Connector 22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304" name="Straight Connector 2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70" name="Group 251"/>
            <p:cNvGrpSpPr>
              <a:grpSpLocks/>
            </p:cNvGrpSpPr>
            <p:nvPr/>
          </p:nvGrpSpPr>
          <p:grpSpPr bwMode="auto">
            <a:xfrm>
              <a:off x="3048000" y="2895600"/>
              <a:ext cx="1905000" cy="1981200"/>
              <a:chOff x="3048000" y="1371600"/>
              <a:chExt cx="1905000" cy="1981200"/>
            </a:xfrm>
          </p:grpSpPr>
          <p:grpSp>
            <p:nvGrpSpPr>
              <p:cNvPr id="6125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89" name="Straight Connector 28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90" name="Straight Connector 28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91" name="Straight Connector 29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92" name="Straight Connector 29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85" name="Straight Connector 28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6" name="Straight Connector 28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7" name="Straight Connector 28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8" name="Straight Connector 28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81" name="Straight Connector 28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2" name="Straight Connector 28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3" name="Straight Connector 2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4" name="Straight Connector 2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77" name="Straight Connector 27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8" name="Straight Connector 27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9" name="Straight Connector 27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80" name="Straight Connector 2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73" name="Straight Connector 2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4" name="Straight Connector 2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5" name="Straight Connector 2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6" name="Straight Connector 2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69" name="Straight Connector 26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0" name="Straight Connector 26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1" name="Straight Connector 2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72" name="Straight Connector 2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5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65" name="Straight Connector 26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6" name="Straight Connector 26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7" name="Straight Connector 2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8" name="Straight Connector 2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6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61" name="Straight Connector 2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2" name="Straight Connector 2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3" name="Straight Connector 2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64" name="Straight Connector 2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71" name="Group 292"/>
            <p:cNvGrpSpPr>
              <a:grpSpLocks/>
            </p:cNvGrpSpPr>
            <p:nvPr/>
          </p:nvGrpSpPr>
          <p:grpSpPr bwMode="auto">
            <a:xfrm>
              <a:off x="3048000" y="3352800"/>
              <a:ext cx="1905000" cy="1981200"/>
              <a:chOff x="3048000" y="1371600"/>
              <a:chExt cx="1905000" cy="1981200"/>
            </a:xfrm>
          </p:grpSpPr>
          <p:grpSp>
            <p:nvGrpSpPr>
              <p:cNvPr id="6121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49" name="Straight Connector 32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50" name="Straight Connector 33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51" name="Straight Connector 33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52" name="Straight Connector 3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45" name="Straight Connector 32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6" name="Straight Connector 32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7" name="Straight Connector 32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8" name="Straight Connector 3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41" name="Straight Connector 32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2" name="Straight Connector 32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3" name="Straight Connector 32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4" name="Straight Connector 3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37" name="Straight Connector 31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8" name="Straight Connector 31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9" name="Straight Connector 3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40" name="Straight Connector 3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33" name="Straight Connector 31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4" name="Straight Connector 31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5" name="Straight Connector 31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6" name="Straight Connector 3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29" name="Straight Connector 30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0" name="Straight Connector 31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1" name="Straight Connector 31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32" name="Straight Connector 3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1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25" name="Straight Connector 30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6" name="Straight Connector 30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7" name="Straight Connector 3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8" name="Straight Connector 30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22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21" name="Straight Connector 30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2" name="Straight Connector 30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3" name="Straight Connector 30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24" name="Straight Connector 30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1172" name="Group 333"/>
            <p:cNvGrpSpPr>
              <a:grpSpLocks/>
            </p:cNvGrpSpPr>
            <p:nvPr/>
          </p:nvGrpSpPr>
          <p:grpSpPr bwMode="auto">
            <a:xfrm>
              <a:off x="3048000" y="3810000"/>
              <a:ext cx="1905000" cy="1981200"/>
              <a:chOff x="3048000" y="1371600"/>
              <a:chExt cx="1905000" cy="1981200"/>
            </a:xfrm>
          </p:grpSpPr>
          <p:grpSp>
            <p:nvGrpSpPr>
              <p:cNvPr id="61173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09" name="Straight Connector 37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10" name="Straight Connector 37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11" name="Straight Connector 37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12" name="Straight Connector 3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4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05" name="Straight Connector 36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6" name="Straight Connector 36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7" name="Straight Connector 36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8" name="Straight Connector 3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5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201" name="Straight Connector 3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2" name="Straight Connector 3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3" name="Straight Connector 3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4" name="Straight Connector 3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6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97" name="Straight Connector 35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8" name="Straight Connector 35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9" name="Straight Connector 3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200" name="Straight Connector 3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7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93" name="Straight Connector 35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4" name="Straight Connector 35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5" name="Straight Connector 3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6" name="Straight Connector 3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8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89" name="Straight Connector 35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0" name="Straight Connector 35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1" name="Straight Connector 35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92" name="Straight Connector 35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79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85" name="Straight Connector 34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6" name="Straight Connector 34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7" name="Straight Connector 34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8" name="Straight Connector 3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80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81" name="Straight Connector 34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2" name="Straight Connector 34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3" name="Straight Connector 34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84" name="Straight Connector 3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60421" name="Group 922"/>
          <p:cNvGrpSpPr>
            <a:grpSpLocks/>
          </p:cNvGrpSpPr>
          <p:nvPr/>
        </p:nvGrpSpPr>
        <p:grpSpPr bwMode="auto">
          <a:xfrm>
            <a:off x="4114800" y="1439863"/>
            <a:ext cx="1905000" cy="4275137"/>
            <a:chOff x="5638800" y="1440542"/>
            <a:chExt cx="1905000" cy="4274458"/>
          </a:xfrm>
        </p:grpSpPr>
        <p:grpSp>
          <p:nvGrpSpPr>
            <p:cNvPr id="60921" name="Group 634"/>
            <p:cNvGrpSpPr>
              <a:grpSpLocks/>
            </p:cNvGrpSpPr>
            <p:nvPr/>
          </p:nvGrpSpPr>
          <p:grpSpPr bwMode="auto">
            <a:xfrm>
              <a:off x="5638800" y="1440542"/>
              <a:ext cx="1905000" cy="1988458"/>
              <a:chOff x="5638800" y="1440542"/>
              <a:chExt cx="1905000" cy="1988458"/>
            </a:xfrm>
          </p:grpSpPr>
          <p:grpSp>
            <p:nvGrpSpPr>
              <p:cNvPr id="6112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63" name="Straight Connector 38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4" name="Straight Connector 38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5" name="Straight Connector 38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6" name="Straight Connector 3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2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59" name="Straight Connector 60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0" name="Straight Connector 60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1" name="Straight Connector 60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62" name="Straight Connector 6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2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55" name="Straight Connector 60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6" name="Straight Connector 60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7" name="Straight Connector 6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8" name="Straight Connector 60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51" name="Straight Connector 61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2" name="Straight Connector 61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3" name="Straight Connector 6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4" name="Straight Connector 6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47" name="Straight Connector 61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8" name="Straight Connector 61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9" name="Straight Connector 61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50" name="Straight Connector 6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43" name="Straight Connector 6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4" name="Straight Connector 6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5" name="Straight Connector 6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6" name="Straight Connector 6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39" name="Straight Connector 62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0" name="Straight Connector 62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1" name="Straight Connector 62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42" name="Straight Connector 6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13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35" name="Straight Connector 63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36" name="Straight Connector 63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37" name="Straight Connector 63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38" name="Straight Connector 6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2" name="Group 635"/>
            <p:cNvGrpSpPr>
              <a:grpSpLocks/>
            </p:cNvGrpSpPr>
            <p:nvPr/>
          </p:nvGrpSpPr>
          <p:grpSpPr bwMode="auto">
            <a:xfrm>
              <a:off x="5638800" y="1897742"/>
              <a:ext cx="1905000" cy="1988458"/>
              <a:chOff x="5638800" y="1440542"/>
              <a:chExt cx="1905000" cy="1988458"/>
            </a:xfrm>
          </p:grpSpPr>
          <p:grpSp>
            <p:nvGrpSpPr>
              <p:cNvPr id="6108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23" name="Straight Connector 6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4" name="Straight Connector 6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5" name="Straight Connector 6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6" name="Straight Connector 6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8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19" name="Straight Connector 66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0" name="Straight Connector 66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1" name="Straight Connector 6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22" name="Straight Connector 6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8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15" name="Straight Connector 66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6" name="Straight Connector 66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7" name="Straight Connector 6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8" name="Straight Connector 6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11" name="Straight Connector 6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2" name="Straight Connector 6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3" name="Straight Connector 6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4" name="Straight Connector 6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07" name="Straight Connector 65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8" name="Straight Connector 65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9" name="Straight Connector 6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10" name="Straight Connector 6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103" name="Straight Connector 6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4" name="Straight Connector 6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5" name="Straight Connector 6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6" name="Straight Connector 6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99" name="Straight Connector 64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0" name="Straight Connector 64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1" name="Straight Connector 6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102" name="Straight Connector 65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9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95" name="Straight Connector 64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96" name="Straight Connector 64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97" name="Straight Connector 64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98" name="Straight Connector 6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3" name="Group 758"/>
            <p:cNvGrpSpPr>
              <a:grpSpLocks/>
            </p:cNvGrpSpPr>
            <p:nvPr/>
          </p:nvGrpSpPr>
          <p:grpSpPr bwMode="auto">
            <a:xfrm>
              <a:off x="5638800" y="2354942"/>
              <a:ext cx="1905000" cy="1988458"/>
              <a:chOff x="5638800" y="1440542"/>
              <a:chExt cx="1905000" cy="1988458"/>
            </a:xfrm>
          </p:grpSpPr>
          <p:grpSp>
            <p:nvGrpSpPr>
              <p:cNvPr id="6104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83" name="Straight Connector 79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4" name="Straight Connector 79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5" name="Straight Connector 79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6" name="Straight Connector 79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4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79" name="Straight Connector 79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0" name="Straight Connector 79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1" name="Straight Connector 79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82" name="Straight Connector 79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4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75" name="Straight Connector 78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6" name="Straight Connector 78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7" name="Straight Connector 7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8" name="Straight Connector 79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71" name="Straight Connector 78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2" name="Straight Connector 78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3" name="Straight Connector 78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4" name="Straight Connector 78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67" name="Straight Connector 77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8" name="Straight Connector 78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9" name="Straight Connector 78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70" name="Straight Connector 78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63" name="Straight Connector 77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4" name="Straight Connector 77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5" name="Straight Connector 77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6" name="Straight Connector 7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59" name="Straight Connector 77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0" name="Straight Connector 77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1" name="Straight Connector 77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62" name="Straight Connector 77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5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55" name="Straight Connector 76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56" name="Straight Connector 76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57" name="Straight Connector 7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58" name="Straight Connector 7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4" name="Group 799"/>
            <p:cNvGrpSpPr>
              <a:grpSpLocks/>
            </p:cNvGrpSpPr>
            <p:nvPr/>
          </p:nvGrpSpPr>
          <p:grpSpPr bwMode="auto">
            <a:xfrm>
              <a:off x="5638800" y="2812142"/>
              <a:ext cx="1905000" cy="1988458"/>
              <a:chOff x="5638800" y="1440542"/>
              <a:chExt cx="1905000" cy="1988458"/>
            </a:xfrm>
          </p:grpSpPr>
          <p:grpSp>
            <p:nvGrpSpPr>
              <p:cNvPr id="6100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43" name="Straight Connector 8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4" name="Straight Connector 8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5" name="Straight Connector 8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6" name="Straight Connector 8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0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39" name="Straight Connector 83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0" name="Straight Connector 83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1" name="Straight Connector 8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42" name="Straight Connector 8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0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35" name="Straight Connector 82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6" name="Straight Connector 82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7" name="Straight Connector 83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8" name="Straight Connector 8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31" name="Straight Connector 8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2" name="Straight Connector 82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3" name="Straight Connector 8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4" name="Straight Connector 8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27" name="Straight Connector 8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8" name="Straight Connector 8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9" name="Straight Connector 8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30" name="Straight Connector 8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23" name="Straight Connector 8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4" name="Straight Connector 8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5" name="Straight Connector 8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6" name="Straight Connector 8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19" name="Straight Connector 8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0" name="Straight Connector 8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1" name="Straight Connector 8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22" name="Straight Connector 8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101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15" name="Straight Connector 80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16" name="Straight Connector 8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17" name="Straight Connector 8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18" name="Straight Connector 8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5" name="Group 840"/>
            <p:cNvGrpSpPr>
              <a:grpSpLocks/>
            </p:cNvGrpSpPr>
            <p:nvPr/>
          </p:nvGrpSpPr>
          <p:grpSpPr bwMode="auto">
            <a:xfrm>
              <a:off x="5638800" y="3269342"/>
              <a:ext cx="1905000" cy="1988458"/>
              <a:chOff x="5638800" y="1440542"/>
              <a:chExt cx="1905000" cy="1988458"/>
            </a:xfrm>
          </p:grpSpPr>
          <p:grpSp>
            <p:nvGrpSpPr>
              <p:cNvPr id="6096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1003" name="Straight Connector 87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4" name="Straight Connector 87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5" name="Straight Connector 87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6" name="Straight Connector 88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6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99" name="Straight Connector 87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0" name="Straight Connector 87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1" name="Straight Connector 87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002" name="Straight Connector 8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6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95" name="Straight Connector 86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6" name="Straight Connector 87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7" name="Straight Connector 87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8" name="Straight Connector 87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91" name="Straight Connector 86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2" name="Straight Connector 86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3" name="Straight Connector 86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4" name="Straight Connector 8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87" name="Straight Connector 86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8" name="Straight Connector 86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9" name="Straight Connector 86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90" name="Straight Connector 86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83" name="Straight Connector 85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4" name="Straight Connector 85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5" name="Straight Connector 85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6" name="Straight Connector 8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79" name="Straight Connector 85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0" name="Straight Connector 85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1" name="Straight Connector 85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82" name="Straight Connector 85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7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75" name="Straight Connector 84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76" name="Straight Connector 85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77" name="Straight Connector 85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78" name="Straight Connector 85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926" name="Group 881"/>
            <p:cNvGrpSpPr>
              <a:grpSpLocks/>
            </p:cNvGrpSpPr>
            <p:nvPr/>
          </p:nvGrpSpPr>
          <p:grpSpPr bwMode="auto">
            <a:xfrm>
              <a:off x="5638800" y="3726542"/>
              <a:ext cx="1905000" cy="1988458"/>
              <a:chOff x="5638800" y="1440542"/>
              <a:chExt cx="1905000" cy="1988458"/>
            </a:xfrm>
          </p:grpSpPr>
          <p:grpSp>
            <p:nvGrpSpPr>
              <p:cNvPr id="60927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63" name="Straight Connector 91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4" name="Straight Connector 91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5" name="Straight Connector 9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6" name="Straight Connector 9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28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59" name="Straight Connector 91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0" name="Straight Connector 91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1" name="Straight Connector 91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62" name="Straight Connector 9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29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55" name="Straight Connector 91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6" name="Straight Connector 91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7" name="Straight Connector 9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8" name="Straight Connector 9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0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51" name="Straight Connector 90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2" name="Straight Connector 90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3" name="Straight Connector 90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4" name="Straight Connector 90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1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47" name="Straight Connector 90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8" name="Straight Connector 90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9" name="Straight Connector 90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50" name="Straight Connector 9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2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43" name="Straight Connector 8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4" name="Straight Connector 8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5" name="Straight Connector 9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6" name="Straight Connector 9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3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39" name="Straight Connector 8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0" name="Straight Connector 8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1" name="Straight Connector 8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42" name="Straight Connector 8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934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35" name="Straight Connector 89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36" name="Straight Connector 89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37" name="Straight Connector 8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38" name="Straight Connector 89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60422" name="Group 923"/>
          <p:cNvGrpSpPr>
            <a:grpSpLocks/>
          </p:cNvGrpSpPr>
          <p:nvPr/>
        </p:nvGrpSpPr>
        <p:grpSpPr bwMode="auto">
          <a:xfrm>
            <a:off x="5334000" y="1439863"/>
            <a:ext cx="1905000" cy="4267200"/>
            <a:chOff x="3048000" y="1524000"/>
            <a:chExt cx="1905000" cy="4267200"/>
          </a:xfrm>
        </p:grpSpPr>
        <p:grpSp>
          <p:nvGrpSpPr>
            <p:cNvPr id="60675" name="Group 86"/>
            <p:cNvGrpSpPr>
              <a:grpSpLocks/>
            </p:cNvGrpSpPr>
            <p:nvPr/>
          </p:nvGrpSpPr>
          <p:grpSpPr bwMode="auto">
            <a:xfrm>
              <a:off x="3048000" y="1524000"/>
              <a:ext cx="1905000" cy="1981200"/>
              <a:chOff x="3048000" y="1371600"/>
              <a:chExt cx="1905000" cy="1981200"/>
            </a:xfrm>
          </p:grpSpPr>
          <p:grpSp>
            <p:nvGrpSpPr>
              <p:cNvPr id="6088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17" name="Straight Connector 95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8" name="Straight Connector 95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9" name="Straight Connector 95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20" name="Straight Connector 9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13" name="Straight Connector 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4" name="Straight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5" name="Straight Connector 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6" name="Straight Connector 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09" name="Straight Connector 94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0" name="Straight Connector 94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1" name="Straight Connector 94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12" name="Straight Connector 9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05" name="Straight Connector 943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6" name="Straight Connector 944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7" name="Straight Connector 94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8" name="Straight Connector 94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901" name="Straight Connector 939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2" name="Straight Connector 940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3" name="Straight Connector 9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4" name="Straight Connector 9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97" name="Straight Connector 935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8" name="Straight Connector 936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9" name="Straight Connector 93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900" name="Straight Connector 9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93" name="Straight Connector 93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4" name="Straight Connector 93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5" name="Straight Connector 93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6" name="Straight Connector 9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8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89" name="Straight Connector 927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0" name="Straight Connector 928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1" name="Straight Connector 92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92" name="Straight Connector 9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76" name="Group 87"/>
            <p:cNvGrpSpPr>
              <a:grpSpLocks/>
            </p:cNvGrpSpPr>
            <p:nvPr/>
          </p:nvGrpSpPr>
          <p:grpSpPr bwMode="auto">
            <a:xfrm>
              <a:off x="3048000" y="1981200"/>
              <a:ext cx="1905000" cy="1981200"/>
              <a:chOff x="3048000" y="1371600"/>
              <a:chExt cx="1905000" cy="1981200"/>
            </a:xfrm>
          </p:grpSpPr>
          <p:grpSp>
            <p:nvGrpSpPr>
              <p:cNvPr id="6084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77" name="Straight Connector 7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8" name="Straight Connector 7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9" name="Straight Connector 7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80" name="Straight Connector 7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73" name="Straight Connector 75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4" name="Straight Connector 75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5" name="Straight Connector 7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6" name="Straight Connector 7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69" name="Straight Connector 7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0" name="Straight Connector 7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1" name="Straight Connector 7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72" name="Straight Connector 7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65" name="Straight Connector 74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6" name="Straight Connector 74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7" name="Straight Connector 7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8" name="Straight Connector 75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61" name="Straight Connector 74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2" name="Straight Connector 74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3" name="Straight Connector 74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4" name="Straight Connector 7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57" name="Straight Connector 74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8" name="Straight Connector 74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9" name="Straight Connector 7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60" name="Straight Connector 7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53" name="Straight Connector 7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4" name="Straight Connector 7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5" name="Straight Connector 7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6" name="Straight Connector 7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4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49" name="Straight Connector 73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0" name="Straight Connector 73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1" name="Straight Connector 7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52" name="Straight Connector 7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77" name="Group 210"/>
            <p:cNvGrpSpPr>
              <a:grpSpLocks/>
            </p:cNvGrpSpPr>
            <p:nvPr/>
          </p:nvGrpSpPr>
          <p:grpSpPr bwMode="auto">
            <a:xfrm>
              <a:off x="3048000" y="2438400"/>
              <a:ext cx="1905000" cy="1981200"/>
              <a:chOff x="3048000" y="1371600"/>
              <a:chExt cx="1905000" cy="1981200"/>
            </a:xfrm>
          </p:grpSpPr>
          <p:grpSp>
            <p:nvGrpSpPr>
              <p:cNvPr id="6080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37" name="Straight Connector 7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8" name="Straight Connector 7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9" name="Straight Connector 7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40" name="Straight Connector 7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33" name="Straight Connector 7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4" name="Straight Connector 7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5" name="Straight Connector 7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6" name="Straight Connector 7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29" name="Straight Connector 7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0" name="Straight Connector 7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1" name="Straight Connector 7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32" name="Straight Connector 7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25" name="Straight Connector 70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6" name="Straight Connector 7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7" name="Straight Connector 71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8" name="Straight Connector 7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21" name="Straight Connector 70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2" name="Straight Connector 70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3" name="Straight Connector 70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4" name="Straight Connector 7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17" name="Straight Connector 70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8" name="Straight Connector 70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9" name="Straight Connector 70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20" name="Straight Connector 7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13" name="Straight Connector 69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4" name="Straight Connector 69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5" name="Straight Connector 69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6" name="Straight Connector 6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80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809" name="Straight Connector 69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0" name="Straight Connector 69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1" name="Straight Connector 69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12" name="Straight Connector 69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78" name="Group 251"/>
            <p:cNvGrpSpPr>
              <a:grpSpLocks/>
            </p:cNvGrpSpPr>
            <p:nvPr/>
          </p:nvGrpSpPr>
          <p:grpSpPr bwMode="auto">
            <a:xfrm>
              <a:off x="3048000" y="2895600"/>
              <a:ext cx="1905000" cy="1981200"/>
              <a:chOff x="3048000" y="1371600"/>
              <a:chExt cx="1905000" cy="1981200"/>
            </a:xfrm>
          </p:grpSpPr>
          <p:grpSp>
            <p:nvGrpSpPr>
              <p:cNvPr id="6076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97" name="Straight Connector 68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8" name="Straight Connector 68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9" name="Straight Connector 6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800" name="Straight Connector 6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93" name="Straight Connector 67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4" name="Straight Connector 67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5" name="Straight Connector 67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6" name="Straight Connector 6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89" name="Straight Connector 64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0" name="Straight Connector 64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1" name="Straight Connector 6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92" name="Straight Connector 6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85" name="Straight Connector 6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6" name="Straight Connector 6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7" name="Straight Connector 6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8" name="Straight Connector 6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81" name="Straight Connector 6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2" name="Straight Connector 62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3" name="Straight Connector 6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4" name="Straight Connector 6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77" name="Straight Connector 60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8" name="Straight Connector 60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9" name="Straight Connector 6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80" name="Straight Connector 6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73" name="Straight Connector 59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4" name="Straight Connector 59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5" name="Straight Connector 59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6" name="Straight Connector 59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6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69" name="Straight Connector 59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0" name="Straight Connector 59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1" name="Straight Connector 59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72" name="Straight Connector 59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79" name="Group 292"/>
            <p:cNvGrpSpPr>
              <a:grpSpLocks/>
            </p:cNvGrpSpPr>
            <p:nvPr/>
          </p:nvGrpSpPr>
          <p:grpSpPr bwMode="auto">
            <a:xfrm>
              <a:off x="3048000" y="3352800"/>
              <a:ext cx="1905000" cy="1981200"/>
              <a:chOff x="3048000" y="1371600"/>
              <a:chExt cx="1905000" cy="1981200"/>
            </a:xfrm>
          </p:grpSpPr>
          <p:grpSp>
            <p:nvGrpSpPr>
              <p:cNvPr id="6072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57" name="Straight Connector 58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8" name="Straight Connector 58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9" name="Straight Connector 58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60" name="Straight Connector 5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53" name="Straight Connector 57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4" name="Straight Connector 57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5" name="Straight Connector 57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6" name="Straight Connector 5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49" name="Straight Connector 57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0" name="Straight Connector 57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1" name="Straight Connector 57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52" name="Straight Connector 5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45" name="Straight Connector 56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6" name="Straight Connector 56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7" name="Straight Connector 57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8" name="Straight Connector 5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41" name="Straight Connector 56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2" name="Straight Connector 56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3" name="Straight Connector 5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4" name="Straight Connector 5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37" name="Straight Connector 56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8" name="Straight Connector 56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9" name="Straight Connector 5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40" name="Straight Connector 5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33" name="Straight Connector 55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4" name="Straight Connector 55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5" name="Straight Connector 5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6" name="Straight Connector 5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72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29" name="Straight Connector 55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0" name="Straight Connector 55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1" name="Straight Connector 55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32" name="Straight Connector 55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680" name="Group 333"/>
            <p:cNvGrpSpPr>
              <a:grpSpLocks/>
            </p:cNvGrpSpPr>
            <p:nvPr/>
          </p:nvGrpSpPr>
          <p:grpSpPr bwMode="auto">
            <a:xfrm>
              <a:off x="3048000" y="3810000"/>
              <a:ext cx="1905000" cy="1981200"/>
              <a:chOff x="3048000" y="1371600"/>
              <a:chExt cx="1905000" cy="1981200"/>
            </a:xfrm>
          </p:grpSpPr>
          <p:grpSp>
            <p:nvGrpSpPr>
              <p:cNvPr id="60681" name="Group 50"/>
              <p:cNvGrpSpPr>
                <a:grpSpLocks/>
              </p:cNvGrpSpPr>
              <p:nvPr/>
            </p:nvGrpSpPr>
            <p:grpSpPr bwMode="auto">
              <a:xfrm>
                <a:off x="3505200" y="2514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17" name="Straight Connector 54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8" name="Straight Connector 54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9" name="Straight Connector 5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20" name="Straight Connector 5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2" name="Group 51"/>
              <p:cNvGrpSpPr>
                <a:grpSpLocks/>
              </p:cNvGrpSpPr>
              <p:nvPr/>
            </p:nvGrpSpPr>
            <p:grpSpPr bwMode="auto">
              <a:xfrm>
                <a:off x="3733800" y="2286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13" name="Straight Connector 53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4" name="Straight Connector 53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5" name="Straight Connector 53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6" name="Straight Connector 5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3" name="Group 56"/>
              <p:cNvGrpSpPr>
                <a:grpSpLocks/>
              </p:cNvGrpSpPr>
              <p:nvPr/>
            </p:nvGrpSpPr>
            <p:grpSpPr bwMode="auto">
              <a:xfrm>
                <a:off x="3048000" y="2971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09" name="Straight Connector 53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0" name="Straight Connector 53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1" name="Straight Connector 53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12" name="Straight Connector 5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4" name="Group 61"/>
              <p:cNvGrpSpPr>
                <a:grpSpLocks/>
              </p:cNvGrpSpPr>
              <p:nvPr/>
            </p:nvGrpSpPr>
            <p:grpSpPr bwMode="auto">
              <a:xfrm>
                <a:off x="3276600" y="2743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05" name="Straight Connector 52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6" name="Straight Connector 52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7" name="Straight Connector 53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8" name="Straight Connector 5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5" name="Group 66"/>
              <p:cNvGrpSpPr>
                <a:grpSpLocks/>
              </p:cNvGrpSpPr>
              <p:nvPr/>
            </p:nvGrpSpPr>
            <p:grpSpPr bwMode="auto">
              <a:xfrm>
                <a:off x="4419600" y="16002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701" name="Straight Connector 52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2" name="Straight Connector 52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3" name="Straight Connector 5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4" name="Straight Connector 5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6" name="Group 71"/>
              <p:cNvGrpSpPr>
                <a:grpSpLocks/>
              </p:cNvGrpSpPr>
              <p:nvPr/>
            </p:nvGrpSpPr>
            <p:grpSpPr bwMode="auto">
              <a:xfrm>
                <a:off x="4648200" y="13716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97" name="Straight Connector 52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8" name="Straight Connector 5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9" name="Straight Connector 5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700" name="Straight Connector 5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7" name="Group 76"/>
              <p:cNvGrpSpPr>
                <a:grpSpLocks/>
              </p:cNvGrpSpPr>
              <p:nvPr/>
            </p:nvGrpSpPr>
            <p:grpSpPr bwMode="auto">
              <a:xfrm>
                <a:off x="3962400" y="20574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93" name="Straight Connector 51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4" name="Straight Connector 51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5" name="Straight Connector 5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6" name="Straight Connector 5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88" name="Group 81"/>
              <p:cNvGrpSpPr>
                <a:grpSpLocks/>
              </p:cNvGrpSpPr>
              <p:nvPr/>
            </p:nvGrpSpPr>
            <p:grpSpPr bwMode="auto">
              <a:xfrm>
                <a:off x="4191000" y="18288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89" name="Straight Connector 51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0" name="Straight Connector 51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1" name="Straight Connector 5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92" name="Straight Connector 5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60423" name="Group 922"/>
          <p:cNvGrpSpPr>
            <a:grpSpLocks/>
          </p:cNvGrpSpPr>
          <p:nvPr/>
        </p:nvGrpSpPr>
        <p:grpSpPr bwMode="auto">
          <a:xfrm>
            <a:off x="6400800" y="1357313"/>
            <a:ext cx="1905000" cy="4273550"/>
            <a:chOff x="5638800" y="1440542"/>
            <a:chExt cx="1905000" cy="4274458"/>
          </a:xfrm>
        </p:grpSpPr>
        <p:grpSp>
          <p:nvGrpSpPr>
            <p:cNvPr id="60429" name="Group 634"/>
            <p:cNvGrpSpPr>
              <a:grpSpLocks/>
            </p:cNvGrpSpPr>
            <p:nvPr/>
          </p:nvGrpSpPr>
          <p:grpSpPr bwMode="auto">
            <a:xfrm>
              <a:off x="5638800" y="1440542"/>
              <a:ext cx="1905000" cy="1988458"/>
              <a:chOff x="5638800" y="1440542"/>
              <a:chExt cx="1905000" cy="1988458"/>
            </a:xfrm>
          </p:grpSpPr>
          <p:grpSp>
            <p:nvGrpSpPr>
              <p:cNvPr id="6063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71" name="Straight Connector 381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72" name="Straight Connector 382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73" name="Straight Connector 38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74" name="Straight Connector 3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3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67" name="Straight Connector 11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8" name="Straight Connector 11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9" name="Straight Connector 12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70" name="Straight Connector 12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3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63" name="Straight Connector 11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4" name="Straight Connector 11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5" name="Straight Connector 11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6" name="Straight Connector 11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3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59" name="Straight Connector 119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0" name="Straight Connector 119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1" name="Straight Connector 11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62" name="Straight Connector 119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3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55" name="Straight Connector 118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6" name="Straight Connector 118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7" name="Straight Connector 118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8" name="Straight Connector 118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4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51" name="Straight Connector 11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2" name="Straight Connector 11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3" name="Straight Connector 11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4" name="Straight Connector 11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4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47" name="Straight Connector 117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8" name="Straight Connector 117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9" name="Straight Connector 118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50" name="Straight Connector 11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4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43" name="Straight Connector 117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4" name="Straight Connector 117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5" name="Straight Connector 11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46" name="Straight Connector 11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0" name="Group 635"/>
            <p:cNvGrpSpPr>
              <a:grpSpLocks/>
            </p:cNvGrpSpPr>
            <p:nvPr/>
          </p:nvGrpSpPr>
          <p:grpSpPr bwMode="auto">
            <a:xfrm>
              <a:off x="5638800" y="1897742"/>
              <a:ext cx="1905000" cy="1988458"/>
              <a:chOff x="5638800" y="1440542"/>
              <a:chExt cx="1905000" cy="1988458"/>
            </a:xfrm>
          </p:grpSpPr>
          <p:grpSp>
            <p:nvGrpSpPr>
              <p:cNvPr id="6059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31" name="Straight Connector 11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32" name="Straight Connector 11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33" name="Straight Connector 11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34" name="Straight Connector 11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9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27" name="Straight Connector 115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8" name="Straight Connector 115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9" name="Straight Connector 11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30" name="Straight Connector 11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9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23" name="Straight Connector 115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4" name="Straight Connector 115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5" name="Straight Connector 11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6" name="Straight Connector 11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9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19" name="Straight Connector 115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0" name="Straight Connector 115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1" name="Straight Connector 115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22" name="Straight Connector 115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9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15" name="Straight Connector 114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6" name="Straight Connector 114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7" name="Straight Connector 114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8" name="Straight Connector 11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0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11" name="Straight Connector 114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2" name="Straight Connector 114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3" name="Straight Connector 114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4" name="Straight Connector 11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0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07" name="Straight Connector 113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8" name="Straight Connector 113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9" name="Straight Connector 114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10" name="Straight Connector 11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60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603" name="Straight Connector 113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4" name="Straight Connector 113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5" name="Straight Connector 113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606" name="Straight Connector 11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1" name="Group 758"/>
            <p:cNvGrpSpPr>
              <a:grpSpLocks/>
            </p:cNvGrpSpPr>
            <p:nvPr/>
          </p:nvGrpSpPr>
          <p:grpSpPr bwMode="auto">
            <a:xfrm>
              <a:off x="5638800" y="2354942"/>
              <a:ext cx="1905000" cy="1988458"/>
              <a:chOff x="5638800" y="1440542"/>
              <a:chExt cx="1905000" cy="1988458"/>
            </a:xfrm>
          </p:grpSpPr>
          <p:grpSp>
            <p:nvGrpSpPr>
              <p:cNvPr id="6055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91" name="Straight Connector 112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92" name="Straight Connector 112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93" name="Straight Connector 11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94" name="Straight Connector 11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5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87" name="Straight Connector 111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8" name="Straight Connector 111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9" name="Straight Connector 11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90" name="Straight Connector 11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5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83" name="Straight Connector 111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4" name="Straight Connector 111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5" name="Straight Connector 111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6" name="Straight Connector 11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5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79" name="Straight Connector 111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0" name="Straight Connector 111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1" name="Straight Connector 11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82" name="Straight Connector 11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5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75" name="Straight Connector 110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6" name="Straight Connector 110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7" name="Straight Connector 110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8" name="Straight Connector 110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6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71" name="Straight Connector 110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2" name="Straight Connector 110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3" name="Straight Connector 110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4" name="Straight Connector 1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6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67" name="Straight Connector 10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8" name="Straight Connector 10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9" name="Straight Connector 11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70" name="Straight Connector 11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6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63" name="Straight Connector 10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4" name="Straight Connector 10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5" name="Straight Connector 10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66" name="Straight Connector 10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2" name="Group 799"/>
            <p:cNvGrpSpPr>
              <a:grpSpLocks/>
            </p:cNvGrpSpPr>
            <p:nvPr/>
          </p:nvGrpSpPr>
          <p:grpSpPr bwMode="auto">
            <a:xfrm>
              <a:off x="5638800" y="2812142"/>
              <a:ext cx="1905000" cy="1988458"/>
              <a:chOff x="5638800" y="1440542"/>
              <a:chExt cx="1905000" cy="1988458"/>
            </a:xfrm>
          </p:grpSpPr>
          <p:grpSp>
            <p:nvGrpSpPr>
              <p:cNvPr id="6051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51" name="Straight Connector 10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52" name="Straight Connector 10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53" name="Straight Connector 10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54" name="Straight Connector 10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1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47" name="Straight Connector 107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8" name="Straight Connector 107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9" name="Straight Connector 108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50" name="Straight Connector 10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1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43" name="Straight Connector 107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4" name="Straight Connector 107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5" name="Straight Connector 10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6" name="Straight Connector 10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1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39" name="Straight Connector 107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0" name="Straight Connector 107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1" name="Straight Connector 107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42" name="Straight Connector 10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1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35" name="Straight Connector 106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6" name="Straight Connector 106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7" name="Straight Connector 106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8" name="Straight Connector 10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2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31" name="Straight Connector 106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2" name="Straight Connector 106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3" name="Straight Connector 10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4" name="Straight Connector 106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2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27" name="Straight Connector 105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8" name="Straight Connector 105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9" name="Straight Connector 106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30" name="Straight Connector 10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52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23" name="Straight Connector 105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4" name="Straight Connector 105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5" name="Straight Connector 10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26" name="Straight Connector 10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3" name="Group 840"/>
            <p:cNvGrpSpPr>
              <a:grpSpLocks/>
            </p:cNvGrpSpPr>
            <p:nvPr/>
          </p:nvGrpSpPr>
          <p:grpSpPr bwMode="auto">
            <a:xfrm>
              <a:off x="5638800" y="3269342"/>
              <a:ext cx="1905000" cy="1988458"/>
              <a:chOff x="5638800" y="1440542"/>
              <a:chExt cx="1905000" cy="1988458"/>
            </a:xfrm>
          </p:grpSpPr>
          <p:grpSp>
            <p:nvGrpSpPr>
              <p:cNvPr id="6047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11" name="Straight Connector 104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12" name="Straight Connector 104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13" name="Straight Connector 104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14" name="Straight Connector 10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7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07" name="Straight Connector 103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8" name="Straight Connector 103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9" name="Straight Connector 104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10" name="Straight Connector 10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7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503" name="Straight Connector 103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4" name="Straight Connector 103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5" name="Straight Connector 103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6" name="Straight Connector 10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7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99" name="Straight Connector 103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0" name="Straight Connector 103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1" name="Straight Connector 103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502" name="Straight Connector 10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7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95" name="Straight Connector 102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6" name="Straight Connector 102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7" name="Straight Connector 102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8" name="Straight Connector 102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8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91" name="Straight Connector 102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2" name="Straight Connector 102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3" name="Straight Connector 10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4" name="Straight Connector 10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8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87" name="Straight Connector 101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8" name="Straight Connector 101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9" name="Straight Connector 10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90" name="Straight Connector 10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8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83" name="Straight Connector 101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4" name="Straight Connector 101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5" name="Straight Connector 101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86" name="Straight Connector 10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434" name="Group 881"/>
            <p:cNvGrpSpPr>
              <a:grpSpLocks/>
            </p:cNvGrpSpPr>
            <p:nvPr/>
          </p:nvGrpSpPr>
          <p:grpSpPr bwMode="auto">
            <a:xfrm>
              <a:off x="5638800" y="3726542"/>
              <a:ext cx="1905000" cy="1988458"/>
              <a:chOff x="5638800" y="1440542"/>
              <a:chExt cx="1905000" cy="1988458"/>
            </a:xfrm>
          </p:grpSpPr>
          <p:grpSp>
            <p:nvGrpSpPr>
              <p:cNvPr id="60435" name="Group 56"/>
              <p:cNvGrpSpPr>
                <a:grpSpLocks/>
              </p:cNvGrpSpPr>
              <p:nvPr/>
            </p:nvGrpSpPr>
            <p:grpSpPr bwMode="auto">
              <a:xfrm flipV="1">
                <a:off x="5638800" y="3048000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71" name="Straight Connector 100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72" name="Straight Connector 100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73" name="Straight Connector 100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74" name="Straight Connector 10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36" name="Group 56"/>
              <p:cNvGrpSpPr>
                <a:grpSpLocks/>
              </p:cNvGrpSpPr>
              <p:nvPr/>
            </p:nvGrpSpPr>
            <p:grpSpPr bwMode="auto">
              <a:xfrm flipV="1">
                <a:off x="5867400" y="281600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67" name="Straight Connector 99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8" name="Straight Connector 99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9" name="Straight Connector 100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70" name="Straight Connector 100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37" name="Group 56"/>
              <p:cNvGrpSpPr>
                <a:grpSpLocks/>
              </p:cNvGrpSpPr>
              <p:nvPr/>
            </p:nvGrpSpPr>
            <p:grpSpPr bwMode="auto">
              <a:xfrm flipV="1">
                <a:off x="6096000" y="2589378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63" name="Straight Connector 99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4" name="Straight Connector 99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5" name="Straight Connector 9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6" name="Straight Connector 9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38" name="Group 56"/>
              <p:cNvGrpSpPr>
                <a:grpSpLocks/>
              </p:cNvGrpSpPr>
              <p:nvPr/>
            </p:nvGrpSpPr>
            <p:grpSpPr bwMode="auto">
              <a:xfrm flipV="1">
                <a:off x="6324600" y="2357379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59" name="Straight Connector 990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0" name="Straight Connector 99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1" name="Straight Connector 9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62" name="Straight Connector 99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39" name="Group 56"/>
              <p:cNvGrpSpPr>
                <a:grpSpLocks/>
              </p:cNvGrpSpPr>
              <p:nvPr/>
            </p:nvGrpSpPr>
            <p:grpSpPr bwMode="auto">
              <a:xfrm flipV="1">
                <a:off x="6553200" y="21297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55" name="Straight Connector 986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6" name="Straight Connector 987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7" name="Straight Connector 98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8" name="Straight Connector 98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40" name="Group 56"/>
              <p:cNvGrpSpPr>
                <a:grpSpLocks/>
              </p:cNvGrpSpPr>
              <p:nvPr/>
            </p:nvGrpSpPr>
            <p:grpSpPr bwMode="auto">
              <a:xfrm flipV="1">
                <a:off x="6781800" y="18977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51" name="Straight Connector 982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2" name="Straight Connector 983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3" name="Straight Connector 9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4" name="Straight Connector 98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41" name="Group 56"/>
              <p:cNvGrpSpPr>
                <a:grpSpLocks/>
              </p:cNvGrpSpPr>
              <p:nvPr/>
            </p:nvGrpSpPr>
            <p:grpSpPr bwMode="auto">
              <a:xfrm flipV="1">
                <a:off x="7010400" y="1672541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47" name="Straight Connector 978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8" name="Straight Connector 979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9" name="Straight Connector 98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0" name="Straight Connector 9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0442" name="Group 56"/>
              <p:cNvGrpSpPr>
                <a:grpSpLocks/>
              </p:cNvGrpSpPr>
              <p:nvPr/>
            </p:nvGrpSpPr>
            <p:grpSpPr bwMode="auto">
              <a:xfrm flipV="1">
                <a:off x="7239000" y="1440542"/>
                <a:ext cx="304800" cy="381000"/>
                <a:chOff x="3505200" y="2590800"/>
                <a:chExt cx="304800" cy="381000"/>
              </a:xfrm>
            </p:grpSpPr>
            <p:cxnSp>
              <p:nvCxnSpPr>
                <p:cNvPr id="60443" name="Straight Connector 974"/>
                <p:cNvCxnSpPr>
                  <a:cxnSpLocks noChangeShapeType="1"/>
                </p:cNvCxnSpPr>
                <p:nvPr/>
              </p:nvCxnSpPr>
              <p:spPr bwMode="auto">
                <a:xfrm>
                  <a:off x="3581400" y="27432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4" name="Straight Connector 975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400"/>
                  <a:ext cx="3048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5" name="Straight Connector 97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81400" y="2667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46" name="Straight Connector 97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1400" y="28956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1208" name="Straight Arrow Connector 1207"/>
          <p:cNvCxnSpPr/>
          <p:nvPr/>
        </p:nvCxnSpPr>
        <p:spPr bwMode="auto">
          <a:xfrm rot="5400000" flipH="1" flipV="1">
            <a:off x="33972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09" name="Straight Arrow Connector 1208"/>
          <p:cNvCxnSpPr/>
          <p:nvPr/>
        </p:nvCxnSpPr>
        <p:spPr bwMode="auto">
          <a:xfrm rot="16200000" flipH="1">
            <a:off x="44640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10" name="Straight Arrow Connector 1209"/>
          <p:cNvCxnSpPr/>
          <p:nvPr/>
        </p:nvCxnSpPr>
        <p:spPr bwMode="auto">
          <a:xfrm rot="5400000" flipH="1" flipV="1">
            <a:off x="56070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11" name="Straight Arrow Connector 1210"/>
          <p:cNvCxnSpPr/>
          <p:nvPr/>
        </p:nvCxnSpPr>
        <p:spPr bwMode="auto">
          <a:xfrm rot="16200000" flipH="1">
            <a:off x="6673850" y="5972175"/>
            <a:ext cx="669925" cy="31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362200" y="2183409"/>
            <a:ext cx="3733799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visualize this we need to “strobe” it.</a:t>
            </a:r>
            <a:endParaRPr lang="en-US" sz="2800" dirty="0"/>
          </a:p>
        </p:txBody>
      </p:sp>
      <p:sp>
        <p:nvSpPr>
          <p:cNvPr id="998" name="Rectangle 3"/>
          <p:cNvSpPr>
            <a:spLocks noChangeArrowheads="1"/>
          </p:cNvSpPr>
          <p:nvPr/>
        </p:nvSpPr>
        <p:spPr bwMode="auto">
          <a:xfrm>
            <a:off x="533400" y="304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4000" dirty="0">
                <a:solidFill>
                  <a:schemeClr val="tx2"/>
                </a:solidFill>
              </a:rPr>
              <a:t>Fills space with an infinitely fine </a:t>
            </a:r>
            <a:r>
              <a:rPr lang="en-US" sz="4000" dirty="0" smtClean="0">
                <a:solidFill>
                  <a:schemeClr val="tx2"/>
                </a:solidFill>
              </a:rPr>
              <a:t>grain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array of batteries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24024" y="3793123"/>
            <a:ext cx="1586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(primary turns)</a:t>
            </a:r>
            <a:endParaRPr lang="en-US" sz="1600" dirty="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925324" y="326797"/>
            <a:ext cx="1693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(secondary turns)</a:t>
            </a:r>
            <a:endParaRPr lang="en-US" sz="1600" dirty="0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 rot="5400000" flipH="1">
            <a:off x="3276118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 rot="5400000" flipH="1">
            <a:off x="2944099" y="1291627"/>
            <a:ext cx="1522973" cy="3296373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rot="5400000" flipH="1">
            <a:off x="3457691" y="1881921"/>
            <a:ext cx="566741" cy="20973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5214563" flipH="1">
            <a:off x="3689858" y="2779151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 rot="5594865" flipH="1">
            <a:off x="3779447" y="2059320"/>
            <a:ext cx="266683" cy="45359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rc 13"/>
          <p:cNvSpPr>
            <a:spLocks/>
          </p:cNvSpPr>
          <p:nvPr/>
        </p:nvSpPr>
        <p:spPr bwMode="auto">
          <a:xfrm rot="10800000" flipH="1">
            <a:off x="2982635" y="2956063"/>
            <a:ext cx="276225" cy="838200"/>
          </a:xfrm>
          <a:custGeom>
            <a:avLst/>
            <a:gdLst>
              <a:gd name="T0" fmla="*/ 255051 w 34609"/>
              <a:gd name="T1" fmla="*/ 786880 h 43200"/>
              <a:gd name="T2" fmla="*/ 276225 w 34609"/>
              <a:gd name="T3" fmla="*/ 84538 h 43200"/>
              <a:gd name="T4" fmla="*/ 172396 w 34609"/>
              <a:gd name="T5" fmla="*/ 419100 h 43200"/>
              <a:gd name="T6" fmla="*/ 0 60000 65536"/>
              <a:gd name="T7" fmla="*/ 0 60000 65536"/>
              <a:gd name="T8" fmla="*/ 0 60000 65536"/>
              <a:gd name="T9" fmla="*/ 0 w 34609"/>
              <a:gd name="T10" fmla="*/ 0 h 43200"/>
              <a:gd name="T11" fmla="*/ 34609 w 3460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09" h="43200" fill="none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</a:path>
              <a:path w="34609" h="43200" stroke="0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Arc 16"/>
          <p:cNvSpPr>
            <a:spLocks/>
          </p:cNvSpPr>
          <p:nvPr/>
        </p:nvSpPr>
        <p:spPr bwMode="auto">
          <a:xfrm rot="5400000" flipH="1">
            <a:off x="4012819" y="1377156"/>
            <a:ext cx="1828800" cy="1208088"/>
          </a:xfrm>
          <a:custGeom>
            <a:avLst/>
            <a:gdLst>
              <a:gd name="T0" fmla="*/ 967655 w 21600"/>
              <a:gd name="T1" fmla="*/ 0 h 29796"/>
              <a:gd name="T2" fmla="*/ 1549739 w 21600"/>
              <a:gd name="T3" fmla="*/ 1208088 h 29796"/>
              <a:gd name="T4" fmla="*/ 0 w 21600"/>
              <a:gd name="T5" fmla="*/ 743115 h 29796"/>
              <a:gd name="T6" fmla="*/ 0 60000 65536"/>
              <a:gd name="T7" fmla="*/ 0 60000 65536"/>
              <a:gd name="T8" fmla="*/ 0 60000 65536"/>
              <a:gd name="T9" fmla="*/ 0 w 21600"/>
              <a:gd name="T10" fmla="*/ 0 h 29796"/>
              <a:gd name="T11" fmla="*/ 21600 w 21600"/>
              <a:gd name="T12" fmla="*/ 29796 h 29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6" fill="none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</a:path>
              <a:path w="21600" h="29796" stroke="0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  <a:lnTo>
                  <a:pt x="0" y="1832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 rot="5400000" flipH="1">
            <a:off x="3693601" y="2535054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Arc 9"/>
          <p:cNvSpPr>
            <a:spLocks/>
          </p:cNvSpPr>
          <p:nvPr/>
        </p:nvSpPr>
        <p:spPr bwMode="auto">
          <a:xfrm rot="5400000" flipH="1">
            <a:off x="3956682" y="2355452"/>
            <a:ext cx="1004093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 rot="5594865" flipH="1">
            <a:off x="3744848" y="2303489"/>
            <a:ext cx="266683" cy="44583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Arc 10"/>
          <p:cNvSpPr>
            <a:spLocks/>
          </p:cNvSpPr>
          <p:nvPr/>
        </p:nvSpPr>
        <p:spPr bwMode="auto">
          <a:xfrm rot="5599449" flipH="1">
            <a:off x="3634951" y="2154036"/>
            <a:ext cx="1085511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Line 21"/>
          <p:cNvSpPr>
            <a:spLocks noChangeShapeType="1"/>
          </p:cNvSpPr>
          <p:nvPr/>
        </p:nvSpPr>
        <p:spPr bwMode="auto">
          <a:xfrm rot="5400000" flipV="1">
            <a:off x="2010480" y="2220029"/>
            <a:ext cx="388940" cy="568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rot="5400000" flipV="1">
            <a:off x="2029793" y="2223287"/>
            <a:ext cx="388940" cy="56850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43160" y="536855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If the changing magnetic flux is contained within the </a:t>
            </a:r>
            <a:r>
              <a:rPr lang="en-US" dirty="0" smtClean="0"/>
              <a:t>core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what in heaven’s name carries the power out to the secondary?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01347" y="1705289"/>
            <a:ext cx="23910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magnetic flux is within core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526732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457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Stroboscope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4343400"/>
            <a:ext cx="5715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143000" y="2457544"/>
            <a:ext cx="1104900" cy="1095375"/>
            <a:chOff x="1143000" y="2457544"/>
            <a:chExt cx="1104900" cy="10953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6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381375"/>
            <a:ext cx="2667000" cy="225177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43000" y="2457544"/>
            <a:ext cx="1104900" cy="1095375"/>
            <a:chOff x="1143000" y="2457544"/>
            <a:chExt cx="1104900" cy="10953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50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143000" y="2457544"/>
            <a:ext cx="1104900" cy="1095375"/>
            <a:chOff x="1143000" y="2457544"/>
            <a:chExt cx="1104900" cy="1095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1430064" y="2705100"/>
            <a:ext cx="4694798" cy="250373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4798" h="2503734">
                <a:moveTo>
                  <a:pt x="560662" y="0"/>
                </a:moveTo>
                <a:cubicBezTo>
                  <a:pt x="869431" y="307181"/>
                  <a:pt x="-98150" y="1223963"/>
                  <a:pt x="8212" y="1581150"/>
                </a:cubicBezTo>
                <a:cubicBezTo>
                  <a:pt x="114574" y="1938337"/>
                  <a:pt x="679725" y="2035175"/>
                  <a:pt x="1198837" y="2143125"/>
                </a:cubicBezTo>
                <a:cubicBezTo>
                  <a:pt x="1717949" y="2251075"/>
                  <a:pt x="2710137" y="2478087"/>
                  <a:pt x="3122887" y="2228850"/>
                </a:cubicBezTo>
                <a:cubicBezTo>
                  <a:pt x="3535637" y="1979613"/>
                  <a:pt x="3372125" y="1301750"/>
                  <a:pt x="2875237" y="1276350"/>
                </a:cubicBezTo>
                <a:cubicBezTo>
                  <a:pt x="2378349" y="1250950"/>
                  <a:pt x="2049737" y="1882775"/>
                  <a:pt x="2427562" y="2190750"/>
                </a:cubicBezTo>
                <a:cubicBezTo>
                  <a:pt x="2805387" y="2498725"/>
                  <a:pt x="4081737" y="2643188"/>
                  <a:pt x="4456387" y="2324100"/>
                </a:cubicBezTo>
                <a:cubicBezTo>
                  <a:pt x="4831037" y="2005013"/>
                  <a:pt x="4643712" y="620712"/>
                  <a:pt x="4675462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143000" y="2457544"/>
            <a:ext cx="1104900" cy="1095375"/>
            <a:chOff x="1143000" y="2457544"/>
            <a:chExt cx="1104900" cy="1095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1430064" y="2705100"/>
            <a:ext cx="4694798" cy="250373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4798" h="2503734">
                <a:moveTo>
                  <a:pt x="560662" y="0"/>
                </a:moveTo>
                <a:cubicBezTo>
                  <a:pt x="869431" y="307181"/>
                  <a:pt x="-98150" y="1223963"/>
                  <a:pt x="8212" y="1581150"/>
                </a:cubicBezTo>
                <a:cubicBezTo>
                  <a:pt x="114574" y="1938337"/>
                  <a:pt x="679725" y="2035175"/>
                  <a:pt x="1198837" y="2143125"/>
                </a:cubicBezTo>
                <a:cubicBezTo>
                  <a:pt x="1717949" y="2251075"/>
                  <a:pt x="2710137" y="2478087"/>
                  <a:pt x="3122887" y="2228850"/>
                </a:cubicBezTo>
                <a:cubicBezTo>
                  <a:pt x="3535637" y="1979613"/>
                  <a:pt x="3372125" y="1301750"/>
                  <a:pt x="2875237" y="1276350"/>
                </a:cubicBezTo>
                <a:cubicBezTo>
                  <a:pt x="2378349" y="1250950"/>
                  <a:pt x="2049737" y="1882775"/>
                  <a:pt x="2427562" y="2190750"/>
                </a:cubicBezTo>
                <a:cubicBezTo>
                  <a:pt x="2805387" y="2498725"/>
                  <a:pt x="4081737" y="2643188"/>
                  <a:pt x="4456387" y="2324100"/>
                </a:cubicBezTo>
                <a:cubicBezTo>
                  <a:pt x="4831037" y="2005013"/>
                  <a:pt x="4643712" y="620712"/>
                  <a:pt x="4675462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0" y="3352801"/>
            <a:ext cx="254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143000" y="2457544"/>
            <a:ext cx="1104900" cy="1095375"/>
            <a:chOff x="1143000" y="2457544"/>
            <a:chExt cx="1104900" cy="1095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1430064" y="2705100"/>
            <a:ext cx="4694798" cy="250373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4798" h="2503734">
                <a:moveTo>
                  <a:pt x="560662" y="0"/>
                </a:moveTo>
                <a:cubicBezTo>
                  <a:pt x="869431" y="307181"/>
                  <a:pt x="-98150" y="1223963"/>
                  <a:pt x="8212" y="1581150"/>
                </a:cubicBezTo>
                <a:cubicBezTo>
                  <a:pt x="114574" y="1938337"/>
                  <a:pt x="679725" y="2035175"/>
                  <a:pt x="1198837" y="2143125"/>
                </a:cubicBezTo>
                <a:cubicBezTo>
                  <a:pt x="1717949" y="2251075"/>
                  <a:pt x="2710137" y="2478087"/>
                  <a:pt x="3122887" y="2228850"/>
                </a:cubicBezTo>
                <a:cubicBezTo>
                  <a:pt x="3535637" y="1979613"/>
                  <a:pt x="3372125" y="1301750"/>
                  <a:pt x="2875237" y="1276350"/>
                </a:cubicBezTo>
                <a:cubicBezTo>
                  <a:pt x="2378349" y="1250950"/>
                  <a:pt x="2049737" y="1882775"/>
                  <a:pt x="2427562" y="2190750"/>
                </a:cubicBezTo>
                <a:cubicBezTo>
                  <a:pt x="2805387" y="2498725"/>
                  <a:pt x="4081737" y="2643188"/>
                  <a:pt x="4456387" y="2324100"/>
                </a:cubicBezTo>
                <a:cubicBezTo>
                  <a:pt x="4831037" y="2005013"/>
                  <a:pt x="4643712" y="620712"/>
                  <a:pt x="4675462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06" y="3360985"/>
            <a:ext cx="3524505" cy="27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143000" y="2457544"/>
            <a:ext cx="1104900" cy="1095375"/>
            <a:chOff x="1143000" y="2457544"/>
            <a:chExt cx="1104900" cy="1095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1430064" y="2705100"/>
            <a:ext cx="4694798" cy="250373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4798" h="2503734">
                <a:moveTo>
                  <a:pt x="560662" y="0"/>
                </a:moveTo>
                <a:cubicBezTo>
                  <a:pt x="869431" y="307181"/>
                  <a:pt x="-98150" y="1223963"/>
                  <a:pt x="8212" y="1581150"/>
                </a:cubicBezTo>
                <a:cubicBezTo>
                  <a:pt x="114574" y="1938337"/>
                  <a:pt x="679725" y="2035175"/>
                  <a:pt x="1198837" y="2143125"/>
                </a:cubicBezTo>
                <a:cubicBezTo>
                  <a:pt x="1717949" y="2251075"/>
                  <a:pt x="2710137" y="2478087"/>
                  <a:pt x="3122887" y="2228850"/>
                </a:cubicBezTo>
                <a:cubicBezTo>
                  <a:pt x="3535637" y="1979613"/>
                  <a:pt x="3372125" y="1301750"/>
                  <a:pt x="2875237" y="1276350"/>
                </a:cubicBezTo>
                <a:cubicBezTo>
                  <a:pt x="2378349" y="1250950"/>
                  <a:pt x="2049737" y="1882775"/>
                  <a:pt x="2427562" y="2190750"/>
                </a:cubicBezTo>
                <a:cubicBezTo>
                  <a:pt x="2805387" y="2498725"/>
                  <a:pt x="4081737" y="2643188"/>
                  <a:pt x="4456387" y="2324100"/>
                </a:cubicBezTo>
                <a:cubicBezTo>
                  <a:pt x="4831037" y="2005013"/>
                  <a:pt x="4643712" y="620712"/>
                  <a:pt x="4675462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02545" y="2709863"/>
            <a:ext cx="821530" cy="8191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433581" y="2743200"/>
            <a:ext cx="4691281" cy="246563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  <a:gd name="connsiteX0" fmla="*/ 690495 w 4691281"/>
              <a:gd name="connsiteY0" fmla="*/ 0 h 2465634"/>
              <a:gd name="connsiteX1" fmla="*/ 4695 w 4691281"/>
              <a:gd name="connsiteY1" fmla="*/ 1543050 h 2465634"/>
              <a:gd name="connsiteX2" fmla="*/ 1195320 w 4691281"/>
              <a:gd name="connsiteY2" fmla="*/ 2105025 h 2465634"/>
              <a:gd name="connsiteX3" fmla="*/ 3119370 w 4691281"/>
              <a:gd name="connsiteY3" fmla="*/ 2190750 h 2465634"/>
              <a:gd name="connsiteX4" fmla="*/ 2871720 w 4691281"/>
              <a:gd name="connsiteY4" fmla="*/ 1238250 h 2465634"/>
              <a:gd name="connsiteX5" fmla="*/ 2424045 w 4691281"/>
              <a:gd name="connsiteY5" fmla="*/ 2152650 h 2465634"/>
              <a:gd name="connsiteX6" fmla="*/ 4452870 w 4691281"/>
              <a:gd name="connsiteY6" fmla="*/ 2286000 h 2465634"/>
              <a:gd name="connsiteX7" fmla="*/ 4671945 w 4691281"/>
              <a:gd name="connsiteY7" fmla="*/ 238125 h 246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81" h="2465634">
                <a:moveTo>
                  <a:pt x="690495" y="0"/>
                </a:moveTo>
                <a:cubicBezTo>
                  <a:pt x="999264" y="307181"/>
                  <a:pt x="-79442" y="1192213"/>
                  <a:pt x="4695" y="1543050"/>
                </a:cubicBezTo>
                <a:cubicBezTo>
                  <a:pt x="88832" y="1893887"/>
                  <a:pt x="676208" y="1997075"/>
                  <a:pt x="1195320" y="2105025"/>
                </a:cubicBezTo>
                <a:cubicBezTo>
                  <a:pt x="1714432" y="2212975"/>
                  <a:pt x="2706620" y="2439987"/>
                  <a:pt x="3119370" y="2190750"/>
                </a:cubicBezTo>
                <a:cubicBezTo>
                  <a:pt x="3532120" y="1941513"/>
                  <a:pt x="3368608" y="1263650"/>
                  <a:pt x="2871720" y="1238250"/>
                </a:cubicBezTo>
                <a:cubicBezTo>
                  <a:pt x="2374832" y="1212850"/>
                  <a:pt x="2046220" y="1844675"/>
                  <a:pt x="2424045" y="2152650"/>
                </a:cubicBezTo>
                <a:cubicBezTo>
                  <a:pt x="2801870" y="2460625"/>
                  <a:pt x="4078220" y="2605088"/>
                  <a:pt x="4452870" y="2286000"/>
                </a:cubicBezTo>
                <a:cubicBezTo>
                  <a:pt x="4827520" y="1966913"/>
                  <a:pt x="4640195" y="582612"/>
                  <a:pt x="4671945" y="2381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409700" y="2457544"/>
            <a:ext cx="1104900" cy="1095375"/>
            <a:chOff x="1143000" y="2457544"/>
            <a:chExt cx="1104900" cy="1095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1436315" y="2714624"/>
            <a:ext cx="4688547" cy="2494209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  <a:gd name="connsiteX0" fmla="*/ 690495 w 4691281"/>
              <a:gd name="connsiteY0" fmla="*/ 0 h 2465634"/>
              <a:gd name="connsiteX1" fmla="*/ 4695 w 4691281"/>
              <a:gd name="connsiteY1" fmla="*/ 1543050 h 2465634"/>
              <a:gd name="connsiteX2" fmla="*/ 1195320 w 4691281"/>
              <a:gd name="connsiteY2" fmla="*/ 2105025 h 2465634"/>
              <a:gd name="connsiteX3" fmla="*/ 3119370 w 4691281"/>
              <a:gd name="connsiteY3" fmla="*/ 2190750 h 2465634"/>
              <a:gd name="connsiteX4" fmla="*/ 2871720 w 4691281"/>
              <a:gd name="connsiteY4" fmla="*/ 1238250 h 2465634"/>
              <a:gd name="connsiteX5" fmla="*/ 2424045 w 4691281"/>
              <a:gd name="connsiteY5" fmla="*/ 2152650 h 2465634"/>
              <a:gd name="connsiteX6" fmla="*/ 4452870 w 4691281"/>
              <a:gd name="connsiteY6" fmla="*/ 2286000 h 2465634"/>
              <a:gd name="connsiteX7" fmla="*/ 4671945 w 4691281"/>
              <a:gd name="connsiteY7" fmla="*/ 238125 h 2465634"/>
              <a:gd name="connsiteX0" fmla="*/ 849686 w 4688547"/>
              <a:gd name="connsiteY0" fmla="*/ 0 h 2494209"/>
              <a:gd name="connsiteX1" fmla="*/ 1961 w 4688547"/>
              <a:gd name="connsiteY1" fmla="*/ 1571625 h 2494209"/>
              <a:gd name="connsiteX2" fmla="*/ 1192586 w 4688547"/>
              <a:gd name="connsiteY2" fmla="*/ 2133600 h 2494209"/>
              <a:gd name="connsiteX3" fmla="*/ 3116636 w 4688547"/>
              <a:gd name="connsiteY3" fmla="*/ 2219325 h 2494209"/>
              <a:gd name="connsiteX4" fmla="*/ 2868986 w 4688547"/>
              <a:gd name="connsiteY4" fmla="*/ 1266825 h 2494209"/>
              <a:gd name="connsiteX5" fmla="*/ 2421311 w 4688547"/>
              <a:gd name="connsiteY5" fmla="*/ 2181225 h 2494209"/>
              <a:gd name="connsiteX6" fmla="*/ 4450136 w 4688547"/>
              <a:gd name="connsiteY6" fmla="*/ 2314575 h 2494209"/>
              <a:gd name="connsiteX7" fmla="*/ 4669211 w 4688547"/>
              <a:gd name="connsiteY7" fmla="*/ 266700 h 249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8547" h="2494209">
                <a:moveTo>
                  <a:pt x="849686" y="0"/>
                </a:moveTo>
                <a:cubicBezTo>
                  <a:pt x="1158455" y="307181"/>
                  <a:pt x="-55189" y="1216025"/>
                  <a:pt x="1961" y="1571625"/>
                </a:cubicBezTo>
                <a:cubicBezTo>
                  <a:pt x="59111" y="1927225"/>
                  <a:pt x="673474" y="2025650"/>
                  <a:pt x="1192586" y="2133600"/>
                </a:cubicBezTo>
                <a:cubicBezTo>
                  <a:pt x="1711698" y="2241550"/>
                  <a:pt x="2703886" y="2468562"/>
                  <a:pt x="3116636" y="2219325"/>
                </a:cubicBezTo>
                <a:cubicBezTo>
                  <a:pt x="3529386" y="1970088"/>
                  <a:pt x="3365874" y="1292225"/>
                  <a:pt x="2868986" y="1266825"/>
                </a:cubicBezTo>
                <a:cubicBezTo>
                  <a:pt x="2372098" y="1241425"/>
                  <a:pt x="2043486" y="1873250"/>
                  <a:pt x="2421311" y="2181225"/>
                </a:cubicBezTo>
                <a:cubicBezTo>
                  <a:pt x="2799136" y="2489200"/>
                  <a:pt x="4075486" y="2633663"/>
                  <a:pt x="4450136" y="2314575"/>
                </a:cubicBezTo>
                <a:cubicBezTo>
                  <a:pt x="4824786" y="1995488"/>
                  <a:pt x="4637461" y="611187"/>
                  <a:pt x="4669211" y="266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97820" y="2709863"/>
            <a:ext cx="821530" cy="8191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437529" y="2724150"/>
            <a:ext cx="4687333" cy="248468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  <a:gd name="connsiteX0" fmla="*/ 690495 w 4691281"/>
              <a:gd name="connsiteY0" fmla="*/ 0 h 2465634"/>
              <a:gd name="connsiteX1" fmla="*/ 4695 w 4691281"/>
              <a:gd name="connsiteY1" fmla="*/ 1543050 h 2465634"/>
              <a:gd name="connsiteX2" fmla="*/ 1195320 w 4691281"/>
              <a:gd name="connsiteY2" fmla="*/ 2105025 h 2465634"/>
              <a:gd name="connsiteX3" fmla="*/ 3119370 w 4691281"/>
              <a:gd name="connsiteY3" fmla="*/ 2190750 h 2465634"/>
              <a:gd name="connsiteX4" fmla="*/ 2871720 w 4691281"/>
              <a:gd name="connsiteY4" fmla="*/ 1238250 h 2465634"/>
              <a:gd name="connsiteX5" fmla="*/ 2424045 w 4691281"/>
              <a:gd name="connsiteY5" fmla="*/ 2152650 h 2465634"/>
              <a:gd name="connsiteX6" fmla="*/ 4452870 w 4691281"/>
              <a:gd name="connsiteY6" fmla="*/ 2286000 h 2465634"/>
              <a:gd name="connsiteX7" fmla="*/ 4671945 w 4691281"/>
              <a:gd name="connsiteY7" fmla="*/ 238125 h 2465634"/>
              <a:gd name="connsiteX0" fmla="*/ 849686 w 4688547"/>
              <a:gd name="connsiteY0" fmla="*/ 0 h 2494209"/>
              <a:gd name="connsiteX1" fmla="*/ 1961 w 4688547"/>
              <a:gd name="connsiteY1" fmla="*/ 1571625 h 2494209"/>
              <a:gd name="connsiteX2" fmla="*/ 1192586 w 4688547"/>
              <a:gd name="connsiteY2" fmla="*/ 2133600 h 2494209"/>
              <a:gd name="connsiteX3" fmla="*/ 3116636 w 4688547"/>
              <a:gd name="connsiteY3" fmla="*/ 2219325 h 2494209"/>
              <a:gd name="connsiteX4" fmla="*/ 2868986 w 4688547"/>
              <a:gd name="connsiteY4" fmla="*/ 1266825 h 2494209"/>
              <a:gd name="connsiteX5" fmla="*/ 2421311 w 4688547"/>
              <a:gd name="connsiteY5" fmla="*/ 2181225 h 2494209"/>
              <a:gd name="connsiteX6" fmla="*/ 4450136 w 4688547"/>
              <a:gd name="connsiteY6" fmla="*/ 2314575 h 2494209"/>
              <a:gd name="connsiteX7" fmla="*/ 4669211 w 4688547"/>
              <a:gd name="connsiteY7" fmla="*/ 266700 h 2494209"/>
              <a:gd name="connsiteX0" fmla="*/ 972297 w 4687333"/>
              <a:gd name="connsiteY0" fmla="*/ 0 h 2484684"/>
              <a:gd name="connsiteX1" fmla="*/ 747 w 4687333"/>
              <a:gd name="connsiteY1" fmla="*/ 1562100 h 2484684"/>
              <a:gd name="connsiteX2" fmla="*/ 1191372 w 4687333"/>
              <a:gd name="connsiteY2" fmla="*/ 2124075 h 2484684"/>
              <a:gd name="connsiteX3" fmla="*/ 3115422 w 4687333"/>
              <a:gd name="connsiteY3" fmla="*/ 2209800 h 2484684"/>
              <a:gd name="connsiteX4" fmla="*/ 2867772 w 4687333"/>
              <a:gd name="connsiteY4" fmla="*/ 1257300 h 2484684"/>
              <a:gd name="connsiteX5" fmla="*/ 2420097 w 4687333"/>
              <a:gd name="connsiteY5" fmla="*/ 2171700 h 2484684"/>
              <a:gd name="connsiteX6" fmla="*/ 4448922 w 4687333"/>
              <a:gd name="connsiteY6" fmla="*/ 2305050 h 2484684"/>
              <a:gd name="connsiteX7" fmla="*/ 4667997 w 4687333"/>
              <a:gd name="connsiteY7" fmla="*/ 257175 h 248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333" h="2484684">
                <a:moveTo>
                  <a:pt x="972297" y="0"/>
                </a:moveTo>
                <a:cubicBezTo>
                  <a:pt x="1281066" y="307181"/>
                  <a:pt x="-35766" y="1208088"/>
                  <a:pt x="747" y="1562100"/>
                </a:cubicBezTo>
                <a:cubicBezTo>
                  <a:pt x="37260" y="1916113"/>
                  <a:pt x="672260" y="2016125"/>
                  <a:pt x="1191372" y="2124075"/>
                </a:cubicBezTo>
                <a:cubicBezTo>
                  <a:pt x="1710484" y="2232025"/>
                  <a:pt x="2702672" y="2459037"/>
                  <a:pt x="3115422" y="2209800"/>
                </a:cubicBezTo>
                <a:cubicBezTo>
                  <a:pt x="3528172" y="1960563"/>
                  <a:pt x="3364660" y="1282700"/>
                  <a:pt x="2867772" y="1257300"/>
                </a:cubicBezTo>
                <a:cubicBezTo>
                  <a:pt x="2370884" y="1231900"/>
                  <a:pt x="2042272" y="1863725"/>
                  <a:pt x="2420097" y="2171700"/>
                </a:cubicBezTo>
                <a:cubicBezTo>
                  <a:pt x="2797922" y="2479675"/>
                  <a:pt x="4074272" y="2624138"/>
                  <a:pt x="4448922" y="2305050"/>
                </a:cubicBezTo>
                <a:cubicBezTo>
                  <a:pt x="4823572" y="1985963"/>
                  <a:pt x="4636247" y="601662"/>
                  <a:pt x="4667997" y="2571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24024" y="3793123"/>
            <a:ext cx="1586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(primary turns)</a:t>
            </a:r>
            <a:endParaRPr lang="en-US" sz="1600" dirty="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925324" y="326797"/>
            <a:ext cx="1693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(secondary turns)</a:t>
            </a:r>
            <a:endParaRPr lang="en-US" sz="1600" dirty="0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 rot="5400000" flipH="1">
            <a:off x="3276118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 rot="5400000" flipH="1">
            <a:off x="2944099" y="1291627"/>
            <a:ext cx="1522973" cy="3296373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rot="5400000" flipH="1">
            <a:off x="3457691" y="1881921"/>
            <a:ext cx="566741" cy="20973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5214563" flipH="1">
            <a:off x="3689858" y="2779151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 rot="5594865" flipH="1">
            <a:off x="3779447" y="2059320"/>
            <a:ext cx="266683" cy="45359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rc 13"/>
          <p:cNvSpPr>
            <a:spLocks/>
          </p:cNvSpPr>
          <p:nvPr/>
        </p:nvSpPr>
        <p:spPr bwMode="auto">
          <a:xfrm rot="10800000" flipH="1">
            <a:off x="2982635" y="2956063"/>
            <a:ext cx="276225" cy="838200"/>
          </a:xfrm>
          <a:custGeom>
            <a:avLst/>
            <a:gdLst>
              <a:gd name="T0" fmla="*/ 255051 w 34609"/>
              <a:gd name="T1" fmla="*/ 786880 h 43200"/>
              <a:gd name="T2" fmla="*/ 276225 w 34609"/>
              <a:gd name="T3" fmla="*/ 84538 h 43200"/>
              <a:gd name="T4" fmla="*/ 172396 w 34609"/>
              <a:gd name="T5" fmla="*/ 419100 h 43200"/>
              <a:gd name="T6" fmla="*/ 0 60000 65536"/>
              <a:gd name="T7" fmla="*/ 0 60000 65536"/>
              <a:gd name="T8" fmla="*/ 0 60000 65536"/>
              <a:gd name="T9" fmla="*/ 0 w 34609"/>
              <a:gd name="T10" fmla="*/ 0 h 43200"/>
              <a:gd name="T11" fmla="*/ 34609 w 3460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09" h="43200" fill="none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</a:path>
              <a:path w="34609" h="43200" stroke="0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Arc 16"/>
          <p:cNvSpPr>
            <a:spLocks/>
          </p:cNvSpPr>
          <p:nvPr/>
        </p:nvSpPr>
        <p:spPr bwMode="auto">
          <a:xfrm rot="5400000" flipH="1">
            <a:off x="4012819" y="1377156"/>
            <a:ext cx="1828800" cy="1208088"/>
          </a:xfrm>
          <a:custGeom>
            <a:avLst/>
            <a:gdLst>
              <a:gd name="T0" fmla="*/ 967655 w 21600"/>
              <a:gd name="T1" fmla="*/ 0 h 29796"/>
              <a:gd name="T2" fmla="*/ 1549739 w 21600"/>
              <a:gd name="T3" fmla="*/ 1208088 h 29796"/>
              <a:gd name="T4" fmla="*/ 0 w 21600"/>
              <a:gd name="T5" fmla="*/ 743115 h 29796"/>
              <a:gd name="T6" fmla="*/ 0 60000 65536"/>
              <a:gd name="T7" fmla="*/ 0 60000 65536"/>
              <a:gd name="T8" fmla="*/ 0 60000 65536"/>
              <a:gd name="T9" fmla="*/ 0 w 21600"/>
              <a:gd name="T10" fmla="*/ 0 h 29796"/>
              <a:gd name="T11" fmla="*/ 21600 w 21600"/>
              <a:gd name="T12" fmla="*/ 29796 h 29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6" fill="none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</a:path>
              <a:path w="21600" h="29796" stroke="0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  <a:lnTo>
                  <a:pt x="0" y="1832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 rot="5400000" flipH="1">
            <a:off x="3693601" y="2535054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Arc 9"/>
          <p:cNvSpPr>
            <a:spLocks/>
          </p:cNvSpPr>
          <p:nvPr/>
        </p:nvSpPr>
        <p:spPr bwMode="auto">
          <a:xfrm rot="5400000" flipH="1">
            <a:off x="3956682" y="2355452"/>
            <a:ext cx="1004093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 rot="5594865" flipH="1">
            <a:off x="3744848" y="2303489"/>
            <a:ext cx="266683" cy="44583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Arc 10"/>
          <p:cNvSpPr>
            <a:spLocks/>
          </p:cNvSpPr>
          <p:nvPr/>
        </p:nvSpPr>
        <p:spPr bwMode="auto">
          <a:xfrm rot="5599449" flipH="1">
            <a:off x="3634951" y="2154036"/>
            <a:ext cx="1085511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Line 21"/>
          <p:cNvSpPr>
            <a:spLocks noChangeShapeType="1"/>
          </p:cNvSpPr>
          <p:nvPr/>
        </p:nvSpPr>
        <p:spPr bwMode="auto">
          <a:xfrm rot="5400000" flipV="1">
            <a:off x="2010480" y="2220029"/>
            <a:ext cx="388940" cy="568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rot="5400000" flipV="1">
            <a:off x="2029793" y="2223287"/>
            <a:ext cx="388940" cy="56850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01347" y="1705289"/>
            <a:ext cx="23910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magnetic flux is within core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03466" y="1236002"/>
            <a:ext cx="2721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nothing you can place in this area which would reveal a field.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820449" y="1981200"/>
            <a:ext cx="1419380" cy="2158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43160" y="536855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the changing magnetic flux is contained within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core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…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in heaven’s name carries the power out to the secondary?</a:t>
            </a:r>
          </a:p>
        </p:txBody>
      </p:sp>
    </p:spTree>
    <p:extLst>
      <p:ext uri="{BB962C8B-B14F-4D97-AF65-F5344CB8AC3E}">
        <p14:creationId xmlns:p14="http://schemas.microsoft.com/office/powerpoint/2010/main" val="19660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38300" y="2457544"/>
            <a:ext cx="1104900" cy="1095375"/>
            <a:chOff x="1143000" y="2457544"/>
            <a:chExt cx="1104900" cy="10953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74020" y="2709863"/>
            <a:ext cx="821530" cy="8191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438083" y="2705100"/>
            <a:ext cx="4686779" cy="250373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  <a:gd name="connsiteX0" fmla="*/ 690495 w 4691281"/>
              <a:gd name="connsiteY0" fmla="*/ 0 h 2465634"/>
              <a:gd name="connsiteX1" fmla="*/ 4695 w 4691281"/>
              <a:gd name="connsiteY1" fmla="*/ 1543050 h 2465634"/>
              <a:gd name="connsiteX2" fmla="*/ 1195320 w 4691281"/>
              <a:gd name="connsiteY2" fmla="*/ 2105025 h 2465634"/>
              <a:gd name="connsiteX3" fmla="*/ 3119370 w 4691281"/>
              <a:gd name="connsiteY3" fmla="*/ 2190750 h 2465634"/>
              <a:gd name="connsiteX4" fmla="*/ 2871720 w 4691281"/>
              <a:gd name="connsiteY4" fmla="*/ 1238250 h 2465634"/>
              <a:gd name="connsiteX5" fmla="*/ 2424045 w 4691281"/>
              <a:gd name="connsiteY5" fmla="*/ 2152650 h 2465634"/>
              <a:gd name="connsiteX6" fmla="*/ 4452870 w 4691281"/>
              <a:gd name="connsiteY6" fmla="*/ 2286000 h 2465634"/>
              <a:gd name="connsiteX7" fmla="*/ 4671945 w 4691281"/>
              <a:gd name="connsiteY7" fmla="*/ 238125 h 2465634"/>
              <a:gd name="connsiteX0" fmla="*/ 849686 w 4688547"/>
              <a:gd name="connsiteY0" fmla="*/ 0 h 2494209"/>
              <a:gd name="connsiteX1" fmla="*/ 1961 w 4688547"/>
              <a:gd name="connsiteY1" fmla="*/ 1571625 h 2494209"/>
              <a:gd name="connsiteX2" fmla="*/ 1192586 w 4688547"/>
              <a:gd name="connsiteY2" fmla="*/ 2133600 h 2494209"/>
              <a:gd name="connsiteX3" fmla="*/ 3116636 w 4688547"/>
              <a:gd name="connsiteY3" fmla="*/ 2219325 h 2494209"/>
              <a:gd name="connsiteX4" fmla="*/ 2868986 w 4688547"/>
              <a:gd name="connsiteY4" fmla="*/ 1266825 h 2494209"/>
              <a:gd name="connsiteX5" fmla="*/ 2421311 w 4688547"/>
              <a:gd name="connsiteY5" fmla="*/ 2181225 h 2494209"/>
              <a:gd name="connsiteX6" fmla="*/ 4450136 w 4688547"/>
              <a:gd name="connsiteY6" fmla="*/ 2314575 h 2494209"/>
              <a:gd name="connsiteX7" fmla="*/ 4669211 w 4688547"/>
              <a:gd name="connsiteY7" fmla="*/ 266700 h 2494209"/>
              <a:gd name="connsiteX0" fmla="*/ 972297 w 4687333"/>
              <a:gd name="connsiteY0" fmla="*/ 0 h 2484684"/>
              <a:gd name="connsiteX1" fmla="*/ 747 w 4687333"/>
              <a:gd name="connsiteY1" fmla="*/ 1562100 h 2484684"/>
              <a:gd name="connsiteX2" fmla="*/ 1191372 w 4687333"/>
              <a:gd name="connsiteY2" fmla="*/ 2124075 h 2484684"/>
              <a:gd name="connsiteX3" fmla="*/ 3115422 w 4687333"/>
              <a:gd name="connsiteY3" fmla="*/ 2209800 h 2484684"/>
              <a:gd name="connsiteX4" fmla="*/ 2867772 w 4687333"/>
              <a:gd name="connsiteY4" fmla="*/ 1257300 h 2484684"/>
              <a:gd name="connsiteX5" fmla="*/ 2420097 w 4687333"/>
              <a:gd name="connsiteY5" fmla="*/ 2171700 h 2484684"/>
              <a:gd name="connsiteX6" fmla="*/ 4448922 w 4687333"/>
              <a:gd name="connsiteY6" fmla="*/ 2305050 h 2484684"/>
              <a:gd name="connsiteX7" fmla="*/ 4667997 w 4687333"/>
              <a:gd name="connsiteY7" fmla="*/ 257175 h 2484684"/>
              <a:gd name="connsiteX0" fmla="*/ 1076518 w 4686779"/>
              <a:gd name="connsiteY0" fmla="*/ 0 h 2503734"/>
              <a:gd name="connsiteX1" fmla="*/ 193 w 4686779"/>
              <a:gd name="connsiteY1" fmla="*/ 1581150 h 2503734"/>
              <a:gd name="connsiteX2" fmla="*/ 1190818 w 4686779"/>
              <a:gd name="connsiteY2" fmla="*/ 2143125 h 2503734"/>
              <a:gd name="connsiteX3" fmla="*/ 3114868 w 4686779"/>
              <a:gd name="connsiteY3" fmla="*/ 2228850 h 2503734"/>
              <a:gd name="connsiteX4" fmla="*/ 2867218 w 4686779"/>
              <a:gd name="connsiteY4" fmla="*/ 1276350 h 2503734"/>
              <a:gd name="connsiteX5" fmla="*/ 2419543 w 4686779"/>
              <a:gd name="connsiteY5" fmla="*/ 2190750 h 2503734"/>
              <a:gd name="connsiteX6" fmla="*/ 4448368 w 4686779"/>
              <a:gd name="connsiteY6" fmla="*/ 2324100 h 2503734"/>
              <a:gd name="connsiteX7" fmla="*/ 4667443 w 4686779"/>
              <a:gd name="connsiteY7" fmla="*/ 276225 h 25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779" h="2503734">
                <a:moveTo>
                  <a:pt x="1076518" y="0"/>
                </a:moveTo>
                <a:cubicBezTo>
                  <a:pt x="1385287" y="307181"/>
                  <a:pt x="-18857" y="1223963"/>
                  <a:pt x="193" y="1581150"/>
                </a:cubicBezTo>
                <a:cubicBezTo>
                  <a:pt x="19243" y="1938337"/>
                  <a:pt x="671706" y="2035175"/>
                  <a:pt x="1190818" y="2143125"/>
                </a:cubicBezTo>
                <a:cubicBezTo>
                  <a:pt x="1709930" y="2251075"/>
                  <a:pt x="2702118" y="2478087"/>
                  <a:pt x="3114868" y="2228850"/>
                </a:cubicBezTo>
                <a:cubicBezTo>
                  <a:pt x="3527618" y="1979613"/>
                  <a:pt x="3364106" y="1301750"/>
                  <a:pt x="2867218" y="1276350"/>
                </a:cubicBezTo>
                <a:cubicBezTo>
                  <a:pt x="2370330" y="1250950"/>
                  <a:pt x="2041718" y="1882775"/>
                  <a:pt x="2419543" y="2190750"/>
                </a:cubicBezTo>
                <a:cubicBezTo>
                  <a:pt x="2797368" y="2498725"/>
                  <a:pt x="4073718" y="2643188"/>
                  <a:pt x="4448368" y="2324100"/>
                </a:cubicBezTo>
                <a:cubicBezTo>
                  <a:pt x="4823018" y="2005013"/>
                  <a:pt x="4635693" y="620712"/>
                  <a:pt x="4667443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845470" y="2709863"/>
            <a:ext cx="821530" cy="8191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438207" y="2724150"/>
            <a:ext cx="4686655" cy="248468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  <a:gd name="connsiteX0" fmla="*/ 690495 w 4691281"/>
              <a:gd name="connsiteY0" fmla="*/ 0 h 2465634"/>
              <a:gd name="connsiteX1" fmla="*/ 4695 w 4691281"/>
              <a:gd name="connsiteY1" fmla="*/ 1543050 h 2465634"/>
              <a:gd name="connsiteX2" fmla="*/ 1195320 w 4691281"/>
              <a:gd name="connsiteY2" fmla="*/ 2105025 h 2465634"/>
              <a:gd name="connsiteX3" fmla="*/ 3119370 w 4691281"/>
              <a:gd name="connsiteY3" fmla="*/ 2190750 h 2465634"/>
              <a:gd name="connsiteX4" fmla="*/ 2871720 w 4691281"/>
              <a:gd name="connsiteY4" fmla="*/ 1238250 h 2465634"/>
              <a:gd name="connsiteX5" fmla="*/ 2424045 w 4691281"/>
              <a:gd name="connsiteY5" fmla="*/ 2152650 h 2465634"/>
              <a:gd name="connsiteX6" fmla="*/ 4452870 w 4691281"/>
              <a:gd name="connsiteY6" fmla="*/ 2286000 h 2465634"/>
              <a:gd name="connsiteX7" fmla="*/ 4671945 w 4691281"/>
              <a:gd name="connsiteY7" fmla="*/ 238125 h 2465634"/>
              <a:gd name="connsiteX0" fmla="*/ 849686 w 4688547"/>
              <a:gd name="connsiteY0" fmla="*/ 0 h 2494209"/>
              <a:gd name="connsiteX1" fmla="*/ 1961 w 4688547"/>
              <a:gd name="connsiteY1" fmla="*/ 1571625 h 2494209"/>
              <a:gd name="connsiteX2" fmla="*/ 1192586 w 4688547"/>
              <a:gd name="connsiteY2" fmla="*/ 2133600 h 2494209"/>
              <a:gd name="connsiteX3" fmla="*/ 3116636 w 4688547"/>
              <a:gd name="connsiteY3" fmla="*/ 2219325 h 2494209"/>
              <a:gd name="connsiteX4" fmla="*/ 2868986 w 4688547"/>
              <a:gd name="connsiteY4" fmla="*/ 1266825 h 2494209"/>
              <a:gd name="connsiteX5" fmla="*/ 2421311 w 4688547"/>
              <a:gd name="connsiteY5" fmla="*/ 2181225 h 2494209"/>
              <a:gd name="connsiteX6" fmla="*/ 4450136 w 4688547"/>
              <a:gd name="connsiteY6" fmla="*/ 2314575 h 2494209"/>
              <a:gd name="connsiteX7" fmla="*/ 4669211 w 4688547"/>
              <a:gd name="connsiteY7" fmla="*/ 266700 h 2494209"/>
              <a:gd name="connsiteX0" fmla="*/ 972297 w 4687333"/>
              <a:gd name="connsiteY0" fmla="*/ 0 h 2484684"/>
              <a:gd name="connsiteX1" fmla="*/ 747 w 4687333"/>
              <a:gd name="connsiteY1" fmla="*/ 1562100 h 2484684"/>
              <a:gd name="connsiteX2" fmla="*/ 1191372 w 4687333"/>
              <a:gd name="connsiteY2" fmla="*/ 2124075 h 2484684"/>
              <a:gd name="connsiteX3" fmla="*/ 3115422 w 4687333"/>
              <a:gd name="connsiteY3" fmla="*/ 2209800 h 2484684"/>
              <a:gd name="connsiteX4" fmla="*/ 2867772 w 4687333"/>
              <a:gd name="connsiteY4" fmla="*/ 1257300 h 2484684"/>
              <a:gd name="connsiteX5" fmla="*/ 2420097 w 4687333"/>
              <a:gd name="connsiteY5" fmla="*/ 2171700 h 2484684"/>
              <a:gd name="connsiteX6" fmla="*/ 4448922 w 4687333"/>
              <a:gd name="connsiteY6" fmla="*/ 2305050 h 2484684"/>
              <a:gd name="connsiteX7" fmla="*/ 4667997 w 4687333"/>
              <a:gd name="connsiteY7" fmla="*/ 257175 h 2484684"/>
              <a:gd name="connsiteX0" fmla="*/ 1076518 w 4686779"/>
              <a:gd name="connsiteY0" fmla="*/ 0 h 2503734"/>
              <a:gd name="connsiteX1" fmla="*/ 193 w 4686779"/>
              <a:gd name="connsiteY1" fmla="*/ 1581150 h 2503734"/>
              <a:gd name="connsiteX2" fmla="*/ 1190818 w 4686779"/>
              <a:gd name="connsiteY2" fmla="*/ 2143125 h 2503734"/>
              <a:gd name="connsiteX3" fmla="*/ 3114868 w 4686779"/>
              <a:gd name="connsiteY3" fmla="*/ 2228850 h 2503734"/>
              <a:gd name="connsiteX4" fmla="*/ 2867218 w 4686779"/>
              <a:gd name="connsiteY4" fmla="*/ 1276350 h 2503734"/>
              <a:gd name="connsiteX5" fmla="*/ 2419543 w 4686779"/>
              <a:gd name="connsiteY5" fmla="*/ 2190750 h 2503734"/>
              <a:gd name="connsiteX6" fmla="*/ 4448368 w 4686779"/>
              <a:gd name="connsiteY6" fmla="*/ 2324100 h 2503734"/>
              <a:gd name="connsiteX7" fmla="*/ 4667443 w 4686779"/>
              <a:gd name="connsiteY7" fmla="*/ 276225 h 2503734"/>
              <a:gd name="connsiteX0" fmla="*/ 1238319 w 4686655"/>
              <a:gd name="connsiteY0" fmla="*/ 0 h 2484684"/>
              <a:gd name="connsiteX1" fmla="*/ 69 w 4686655"/>
              <a:gd name="connsiteY1" fmla="*/ 1562100 h 2484684"/>
              <a:gd name="connsiteX2" fmla="*/ 1190694 w 4686655"/>
              <a:gd name="connsiteY2" fmla="*/ 2124075 h 2484684"/>
              <a:gd name="connsiteX3" fmla="*/ 3114744 w 4686655"/>
              <a:gd name="connsiteY3" fmla="*/ 2209800 h 2484684"/>
              <a:gd name="connsiteX4" fmla="*/ 2867094 w 4686655"/>
              <a:gd name="connsiteY4" fmla="*/ 1257300 h 2484684"/>
              <a:gd name="connsiteX5" fmla="*/ 2419419 w 4686655"/>
              <a:gd name="connsiteY5" fmla="*/ 2171700 h 2484684"/>
              <a:gd name="connsiteX6" fmla="*/ 4448244 w 4686655"/>
              <a:gd name="connsiteY6" fmla="*/ 2305050 h 2484684"/>
              <a:gd name="connsiteX7" fmla="*/ 4667319 w 4686655"/>
              <a:gd name="connsiteY7" fmla="*/ 257175 h 248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655" h="2484684">
                <a:moveTo>
                  <a:pt x="1238319" y="0"/>
                </a:moveTo>
                <a:cubicBezTo>
                  <a:pt x="1547088" y="307181"/>
                  <a:pt x="8006" y="1208088"/>
                  <a:pt x="69" y="1562100"/>
                </a:cubicBezTo>
                <a:cubicBezTo>
                  <a:pt x="-7868" y="1916112"/>
                  <a:pt x="671582" y="2016125"/>
                  <a:pt x="1190694" y="2124075"/>
                </a:cubicBezTo>
                <a:cubicBezTo>
                  <a:pt x="1709806" y="2232025"/>
                  <a:pt x="2701994" y="2459037"/>
                  <a:pt x="3114744" y="2209800"/>
                </a:cubicBezTo>
                <a:cubicBezTo>
                  <a:pt x="3527494" y="1960563"/>
                  <a:pt x="3363982" y="1282700"/>
                  <a:pt x="2867094" y="1257300"/>
                </a:cubicBezTo>
                <a:cubicBezTo>
                  <a:pt x="2370206" y="1231900"/>
                  <a:pt x="2041594" y="1863725"/>
                  <a:pt x="2419419" y="2171700"/>
                </a:cubicBezTo>
                <a:cubicBezTo>
                  <a:pt x="2797244" y="2479675"/>
                  <a:pt x="4073594" y="2624138"/>
                  <a:pt x="4448244" y="2305050"/>
                </a:cubicBezTo>
                <a:cubicBezTo>
                  <a:pt x="4822894" y="1985963"/>
                  <a:pt x="4635569" y="601662"/>
                  <a:pt x="4667319" y="2571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997870" y="2709863"/>
            <a:ext cx="821530" cy="8191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43100" y="2457544"/>
            <a:ext cx="1104900" cy="1095375"/>
            <a:chOff x="1143000" y="2457544"/>
            <a:chExt cx="1104900" cy="10953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457544"/>
              <a:ext cx="1104900" cy="1095375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>
              <a:off x="1178720" y="2709863"/>
              <a:ext cx="821530" cy="8191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1437238" y="2724150"/>
            <a:ext cx="4687624" cy="248468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  <a:gd name="connsiteX0" fmla="*/ 690495 w 4691281"/>
              <a:gd name="connsiteY0" fmla="*/ 0 h 2465634"/>
              <a:gd name="connsiteX1" fmla="*/ 4695 w 4691281"/>
              <a:gd name="connsiteY1" fmla="*/ 1543050 h 2465634"/>
              <a:gd name="connsiteX2" fmla="*/ 1195320 w 4691281"/>
              <a:gd name="connsiteY2" fmla="*/ 2105025 h 2465634"/>
              <a:gd name="connsiteX3" fmla="*/ 3119370 w 4691281"/>
              <a:gd name="connsiteY3" fmla="*/ 2190750 h 2465634"/>
              <a:gd name="connsiteX4" fmla="*/ 2871720 w 4691281"/>
              <a:gd name="connsiteY4" fmla="*/ 1238250 h 2465634"/>
              <a:gd name="connsiteX5" fmla="*/ 2424045 w 4691281"/>
              <a:gd name="connsiteY5" fmla="*/ 2152650 h 2465634"/>
              <a:gd name="connsiteX6" fmla="*/ 4452870 w 4691281"/>
              <a:gd name="connsiteY6" fmla="*/ 2286000 h 2465634"/>
              <a:gd name="connsiteX7" fmla="*/ 4671945 w 4691281"/>
              <a:gd name="connsiteY7" fmla="*/ 238125 h 2465634"/>
              <a:gd name="connsiteX0" fmla="*/ 849686 w 4688547"/>
              <a:gd name="connsiteY0" fmla="*/ 0 h 2494209"/>
              <a:gd name="connsiteX1" fmla="*/ 1961 w 4688547"/>
              <a:gd name="connsiteY1" fmla="*/ 1571625 h 2494209"/>
              <a:gd name="connsiteX2" fmla="*/ 1192586 w 4688547"/>
              <a:gd name="connsiteY2" fmla="*/ 2133600 h 2494209"/>
              <a:gd name="connsiteX3" fmla="*/ 3116636 w 4688547"/>
              <a:gd name="connsiteY3" fmla="*/ 2219325 h 2494209"/>
              <a:gd name="connsiteX4" fmla="*/ 2868986 w 4688547"/>
              <a:gd name="connsiteY4" fmla="*/ 1266825 h 2494209"/>
              <a:gd name="connsiteX5" fmla="*/ 2421311 w 4688547"/>
              <a:gd name="connsiteY5" fmla="*/ 2181225 h 2494209"/>
              <a:gd name="connsiteX6" fmla="*/ 4450136 w 4688547"/>
              <a:gd name="connsiteY6" fmla="*/ 2314575 h 2494209"/>
              <a:gd name="connsiteX7" fmla="*/ 4669211 w 4688547"/>
              <a:gd name="connsiteY7" fmla="*/ 266700 h 2494209"/>
              <a:gd name="connsiteX0" fmla="*/ 972297 w 4687333"/>
              <a:gd name="connsiteY0" fmla="*/ 0 h 2484684"/>
              <a:gd name="connsiteX1" fmla="*/ 747 w 4687333"/>
              <a:gd name="connsiteY1" fmla="*/ 1562100 h 2484684"/>
              <a:gd name="connsiteX2" fmla="*/ 1191372 w 4687333"/>
              <a:gd name="connsiteY2" fmla="*/ 2124075 h 2484684"/>
              <a:gd name="connsiteX3" fmla="*/ 3115422 w 4687333"/>
              <a:gd name="connsiteY3" fmla="*/ 2209800 h 2484684"/>
              <a:gd name="connsiteX4" fmla="*/ 2867772 w 4687333"/>
              <a:gd name="connsiteY4" fmla="*/ 1257300 h 2484684"/>
              <a:gd name="connsiteX5" fmla="*/ 2420097 w 4687333"/>
              <a:gd name="connsiteY5" fmla="*/ 2171700 h 2484684"/>
              <a:gd name="connsiteX6" fmla="*/ 4448922 w 4687333"/>
              <a:gd name="connsiteY6" fmla="*/ 2305050 h 2484684"/>
              <a:gd name="connsiteX7" fmla="*/ 4667997 w 4687333"/>
              <a:gd name="connsiteY7" fmla="*/ 257175 h 2484684"/>
              <a:gd name="connsiteX0" fmla="*/ 1076518 w 4686779"/>
              <a:gd name="connsiteY0" fmla="*/ 0 h 2503734"/>
              <a:gd name="connsiteX1" fmla="*/ 193 w 4686779"/>
              <a:gd name="connsiteY1" fmla="*/ 1581150 h 2503734"/>
              <a:gd name="connsiteX2" fmla="*/ 1190818 w 4686779"/>
              <a:gd name="connsiteY2" fmla="*/ 2143125 h 2503734"/>
              <a:gd name="connsiteX3" fmla="*/ 3114868 w 4686779"/>
              <a:gd name="connsiteY3" fmla="*/ 2228850 h 2503734"/>
              <a:gd name="connsiteX4" fmla="*/ 2867218 w 4686779"/>
              <a:gd name="connsiteY4" fmla="*/ 1276350 h 2503734"/>
              <a:gd name="connsiteX5" fmla="*/ 2419543 w 4686779"/>
              <a:gd name="connsiteY5" fmla="*/ 2190750 h 2503734"/>
              <a:gd name="connsiteX6" fmla="*/ 4448368 w 4686779"/>
              <a:gd name="connsiteY6" fmla="*/ 2324100 h 2503734"/>
              <a:gd name="connsiteX7" fmla="*/ 4667443 w 4686779"/>
              <a:gd name="connsiteY7" fmla="*/ 276225 h 2503734"/>
              <a:gd name="connsiteX0" fmla="*/ 1238319 w 4686655"/>
              <a:gd name="connsiteY0" fmla="*/ 0 h 2484684"/>
              <a:gd name="connsiteX1" fmla="*/ 69 w 4686655"/>
              <a:gd name="connsiteY1" fmla="*/ 1562100 h 2484684"/>
              <a:gd name="connsiteX2" fmla="*/ 1190694 w 4686655"/>
              <a:gd name="connsiteY2" fmla="*/ 2124075 h 2484684"/>
              <a:gd name="connsiteX3" fmla="*/ 3114744 w 4686655"/>
              <a:gd name="connsiteY3" fmla="*/ 2209800 h 2484684"/>
              <a:gd name="connsiteX4" fmla="*/ 2867094 w 4686655"/>
              <a:gd name="connsiteY4" fmla="*/ 1257300 h 2484684"/>
              <a:gd name="connsiteX5" fmla="*/ 2419419 w 4686655"/>
              <a:gd name="connsiteY5" fmla="*/ 2171700 h 2484684"/>
              <a:gd name="connsiteX6" fmla="*/ 4448244 w 4686655"/>
              <a:gd name="connsiteY6" fmla="*/ 2305050 h 2484684"/>
              <a:gd name="connsiteX7" fmla="*/ 4667319 w 4686655"/>
              <a:gd name="connsiteY7" fmla="*/ 257175 h 2484684"/>
              <a:gd name="connsiteX0" fmla="*/ 1382163 w 4687624"/>
              <a:gd name="connsiteY0" fmla="*/ 0 h 2484684"/>
              <a:gd name="connsiteX1" fmla="*/ 1038 w 4687624"/>
              <a:gd name="connsiteY1" fmla="*/ 1562100 h 2484684"/>
              <a:gd name="connsiteX2" fmla="*/ 1191663 w 4687624"/>
              <a:gd name="connsiteY2" fmla="*/ 2124075 h 2484684"/>
              <a:gd name="connsiteX3" fmla="*/ 3115713 w 4687624"/>
              <a:gd name="connsiteY3" fmla="*/ 2209800 h 2484684"/>
              <a:gd name="connsiteX4" fmla="*/ 2868063 w 4687624"/>
              <a:gd name="connsiteY4" fmla="*/ 1257300 h 2484684"/>
              <a:gd name="connsiteX5" fmla="*/ 2420388 w 4687624"/>
              <a:gd name="connsiteY5" fmla="*/ 2171700 h 2484684"/>
              <a:gd name="connsiteX6" fmla="*/ 4449213 w 4687624"/>
              <a:gd name="connsiteY6" fmla="*/ 2305050 h 2484684"/>
              <a:gd name="connsiteX7" fmla="*/ 4668288 w 4687624"/>
              <a:gd name="connsiteY7" fmla="*/ 257175 h 248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624" h="2484684">
                <a:moveTo>
                  <a:pt x="1382163" y="0"/>
                </a:moveTo>
                <a:cubicBezTo>
                  <a:pt x="1690932" y="307181"/>
                  <a:pt x="32788" y="1208088"/>
                  <a:pt x="1038" y="1562100"/>
                </a:cubicBezTo>
                <a:cubicBezTo>
                  <a:pt x="-30712" y="1916113"/>
                  <a:pt x="672551" y="2016125"/>
                  <a:pt x="1191663" y="2124075"/>
                </a:cubicBezTo>
                <a:cubicBezTo>
                  <a:pt x="1710775" y="2232025"/>
                  <a:pt x="2702963" y="2459037"/>
                  <a:pt x="3115713" y="2209800"/>
                </a:cubicBezTo>
                <a:cubicBezTo>
                  <a:pt x="3528463" y="1960563"/>
                  <a:pt x="3364951" y="1282700"/>
                  <a:pt x="2868063" y="1257300"/>
                </a:cubicBezTo>
                <a:cubicBezTo>
                  <a:pt x="2371175" y="1231900"/>
                  <a:pt x="2042563" y="1863725"/>
                  <a:pt x="2420388" y="2171700"/>
                </a:cubicBezTo>
                <a:cubicBezTo>
                  <a:pt x="2798213" y="2479675"/>
                  <a:pt x="4074563" y="2624138"/>
                  <a:pt x="4449213" y="2305050"/>
                </a:cubicBezTo>
                <a:cubicBezTo>
                  <a:pt x="4823863" y="1985963"/>
                  <a:pt x="4636538" y="601662"/>
                  <a:pt x="4668288" y="2571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7" name="Trapezoid 6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50270" y="2709863"/>
            <a:ext cx="821530" cy="8191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435110" y="2724150"/>
            <a:ext cx="4689752" cy="2484684"/>
          </a:xfrm>
          <a:custGeom>
            <a:avLst/>
            <a:gdLst>
              <a:gd name="connsiteX0" fmla="*/ 95871 w 5030107"/>
              <a:gd name="connsiteY0" fmla="*/ 523875 h 2199683"/>
              <a:gd name="connsiteX1" fmla="*/ 153021 w 5030107"/>
              <a:gd name="connsiteY1" fmla="*/ 1171575 h 2199683"/>
              <a:gd name="connsiteX2" fmla="*/ 1534146 w 5030107"/>
              <a:gd name="connsiteY2" fmla="*/ 1866900 h 2199683"/>
              <a:gd name="connsiteX3" fmla="*/ 3458196 w 5030107"/>
              <a:gd name="connsiteY3" fmla="*/ 1952625 h 2199683"/>
              <a:gd name="connsiteX4" fmla="*/ 3629646 w 5030107"/>
              <a:gd name="connsiteY4" fmla="*/ 847725 h 2199683"/>
              <a:gd name="connsiteX5" fmla="*/ 2762871 w 5030107"/>
              <a:gd name="connsiteY5" fmla="*/ 1914525 h 2199683"/>
              <a:gd name="connsiteX6" fmla="*/ 4791696 w 5030107"/>
              <a:gd name="connsiteY6" fmla="*/ 2047875 h 2199683"/>
              <a:gd name="connsiteX7" fmla="*/ 5010771 w 5030107"/>
              <a:gd name="connsiteY7" fmla="*/ 0 h 2199683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193927"/>
              <a:gd name="connsiteX1" fmla="*/ 153021 w 5030107"/>
              <a:gd name="connsiteY1" fmla="*/ 1171575 h 2193927"/>
              <a:gd name="connsiteX2" fmla="*/ 1534146 w 5030107"/>
              <a:gd name="connsiteY2" fmla="*/ 1866900 h 2193927"/>
              <a:gd name="connsiteX3" fmla="*/ 3458196 w 5030107"/>
              <a:gd name="connsiteY3" fmla="*/ 1952625 h 2193927"/>
              <a:gd name="connsiteX4" fmla="*/ 3210546 w 5030107"/>
              <a:gd name="connsiteY4" fmla="*/ 1000125 h 2193927"/>
              <a:gd name="connsiteX5" fmla="*/ 2762871 w 5030107"/>
              <a:gd name="connsiteY5" fmla="*/ 1914525 h 2193927"/>
              <a:gd name="connsiteX6" fmla="*/ 4791696 w 5030107"/>
              <a:gd name="connsiteY6" fmla="*/ 2047875 h 2193927"/>
              <a:gd name="connsiteX7" fmla="*/ 5010771 w 5030107"/>
              <a:gd name="connsiteY7" fmla="*/ 0 h 2193927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95871 w 5030107"/>
              <a:gd name="connsiteY0" fmla="*/ 523875 h 2227509"/>
              <a:gd name="connsiteX1" fmla="*/ 153021 w 5030107"/>
              <a:gd name="connsiteY1" fmla="*/ 1171575 h 2227509"/>
              <a:gd name="connsiteX2" fmla="*/ 1534146 w 5030107"/>
              <a:gd name="connsiteY2" fmla="*/ 1866900 h 2227509"/>
              <a:gd name="connsiteX3" fmla="*/ 3458196 w 5030107"/>
              <a:gd name="connsiteY3" fmla="*/ 1952625 h 2227509"/>
              <a:gd name="connsiteX4" fmla="*/ 3210546 w 5030107"/>
              <a:gd name="connsiteY4" fmla="*/ 1000125 h 2227509"/>
              <a:gd name="connsiteX5" fmla="*/ 2762871 w 5030107"/>
              <a:gd name="connsiteY5" fmla="*/ 1914525 h 2227509"/>
              <a:gd name="connsiteX6" fmla="*/ 4791696 w 5030107"/>
              <a:gd name="connsiteY6" fmla="*/ 2047875 h 2227509"/>
              <a:gd name="connsiteX7" fmla="*/ 5010771 w 5030107"/>
              <a:gd name="connsiteY7" fmla="*/ 0 h 2227509"/>
              <a:gd name="connsiteX0" fmla="*/ 73786 w 5008022"/>
              <a:gd name="connsiteY0" fmla="*/ 523875 h 2227509"/>
              <a:gd name="connsiteX1" fmla="*/ 130936 w 5008022"/>
              <a:gd name="connsiteY1" fmla="*/ 1171575 h 2227509"/>
              <a:gd name="connsiteX2" fmla="*/ 1512061 w 5008022"/>
              <a:gd name="connsiteY2" fmla="*/ 1866900 h 2227509"/>
              <a:gd name="connsiteX3" fmla="*/ 3436111 w 5008022"/>
              <a:gd name="connsiteY3" fmla="*/ 1952625 h 2227509"/>
              <a:gd name="connsiteX4" fmla="*/ 3188461 w 5008022"/>
              <a:gd name="connsiteY4" fmla="*/ 1000125 h 2227509"/>
              <a:gd name="connsiteX5" fmla="*/ 2740786 w 5008022"/>
              <a:gd name="connsiteY5" fmla="*/ 1914525 h 2227509"/>
              <a:gd name="connsiteX6" fmla="*/ 4769611 w 5008022"/>
              <a:gd name="connsiteY6" fmla="*/ 2047875 h 2227509"/>
              <a:gd name="connsiteX7" fmla="*/ 4988686 w 5008022"/>
              <a:gd name="connsiteY7" fmla="*/ 0 h 2227509"/>
              <a:gd name="connsiteX0" fmla="*/ 6864 w 4941100"/>
              <a:gd name="connsiteY0" fmla="*/ 523875 h 2227509"/>
              <a:gd name="connsiteX1" fmla="*/ 254514 w 4941100"/>
              <a:gd name="connsiteY1" fmla="*/ 1304925 h 2227509"/>
              <a:gd name="connsiteX2" fmla="*/ 1445139 w 4941100"/>
              <a:gd name="connsiteY2" fmla="*/ 1866900 h 2227509"/>
              <a:gd name="connsiteX3" fmla="*/ 3369189 w 4941100"/>
              <a:gd name="connsiteY3" fmla="*/ 1952625 h 2227509"/>
              <a:gd name="connsiteX4" fmla="*/ 3121539 w 4941100"/>
              <a:gd name="connsiteY4" fmla="*/ 1000125 h 2227509"/>
              <a:gd name="connsiteX5" fmla="*/ 2673864 w 4941100"/>
              <a:gd name="connsiteY5" fmla="*/ 1914525 h 2227509"/>
              <a:gd name="connsiteX6" fmla="*/ 4702689 w 4941100"/>
              <a:gd name="connsiteY6" fmla="*/ 2047875 h 2227509"/>
              <a:gd name="connsiteX7" fmla="*/ 4921764 w 4941100"/>
              <a:gd name="connsiteY7" fmla="*/ 0 h 2227509"/>
              <a:gd name="connsiteX0" fmla="*/ 637296 w 4695232"/>
              <a:gd name="connsiteY0" fmla="*/ 0 h 2503734"/>
              <a:gd name="connsiteX1" fmla="*/ 8646 w 4695232"/>
              <a:gd name="connsiteY1" fmla="*/ 1581150 h 2503734"/>
              <a:gd name="connsiteX2" fmla="*/ 1199271 w 4695232"/>
              <a:gd name="connsiteY2" fmla="*/ 2143125 h 2503734"/>
              <a:gd name="connsiteX3" fmla="*/ 3123321 w 4695232"/>
              <a:gd name="connsiteY3" fmla="*/ 2228850 h 2503734"/>
              <a:gd name="connsiteX4" fmla="*/ 2875671 w 4695232"/>
              <a:gd name="connsiteY4" fmla="*/ 1276350 h 2503734"/>
              <a:gd name="connsiteX5" fmla="*/ 2427996 w 4695232"/>
              <a:gd name="connsiteY5" fmla="*/ 2190750 h 2503734"/>
              <a:gd name="connsiteX6" fmla="*/ 4456821 w 4695232"/>
              <a:gd name="connsiteY6" fmla="*/ 2324100 h 2503734"/>
              <a:gd name="connsiteX7" fmla="*/ 4675896 w 4695232"/>
              <a:gd name="connsiteY7" fmla="*/ 276225 h 2503734"/>
              <a:gd name="connsiteX0" fmla="*/ 564463 w 4698599"/>
              <a:gd name="connsiteY0" fmla="*/ 0 h 2503734"/>
              <a:gd name="connsiteX1" fmla="*/ 12013 w 4698599"/>
              <a:gd name="connsiteY1" fmla="*/ 1581150 h 2503734"/>
              <a:gd name="connsiteX2" fmla="*/ 1202638 w 4698599"/>
              <a:gd name="connsiteY2" fmla="*/ 2143125 h 2503734"/>
              <a:gd name="connsiteX3" fmla="*/ 3126688 w 4698599"/>
              <a:gd name="connsiteY3" fmla="*/ 2228850 h 2503734"/>
              <a:gd name="connsiteX4" fmla="*/ 2879038 w 4698599"/>
              <a:gd name="connsiteY4" fmla="*/ 1276350 h 2503734"/>
              <a:gd name="connsiteX5" fmla="*/ 2431363 w 4698599"/>
              <a:gd name="connsiteY5" fmla="*/ 2190750 h 2503734"/>
              <a:gd name="connsiteX6" fmla="*/ 4460188 w 4698599"/>
              <a:gd name="connsiteY6" fmla="*/ 2324100 h 2503734"/>
              <a:gd name="connsiteX7" fmla="*/ 4679263 w 4698599"/>
              <a:gd name="connsiteY7" fmla="*/ 276225 h 2503734"/>
              <a:gd name="connsiteX0" fmla="*/ 560662 w 4694798"/>
              <a:gd name="connsiteY0" fmla="*/ 0 h 2503734"/>
              <a:gd name="connsiteX1" fmla="*/ 8212 w 4694798"/>
              <a:gd name="connsiteY1" fmla="*/ 1581150 h 2503734"/>
              <a:gd name="connsiteX2" fmla="*/ 1198837 w 4694798"/>
              <a:gd name="connsiteY2" fmla="*/ 2143125 h 2503734"/>
              <a:gd name="connsiteX3" fmla="*/ 3122887 w 4694798"/>
              <a:gd name="connsiteY3" fmla="*/ 2228850 h 2503734"/>
              <a:gd name="connsiteX4" fmla="*/ 2875237 w 4694798"/>
              <a:gd name="connsiteY4" fmla="*/ 1276350 h 2503734"/>
              <a:gd name="connsiteX5" fmla="*/ 2427562 w 4694798"/>
              <a:gd name="connsiteY5" fmla="*/ 2190750 h 2503734"/>
              <a:gd name="connsiteX6" fmla="*/ 4456387 w 4694798"/>
              <a:gd name="connsiteY6" fmla="*/ 2324100 h 2503734"/>
              <a:gd name="connsiteX7" fmla="*/ 4675462 w 4694798"/>
              <a:gd name="connsiteY7" fmla="*/ 276225 h 2503734"/>
              <a:gd name="connsiteX0" fmla="*/ 690495 w 4691281"/>
              <a:gd name="connsiteY0" fmla="*/ 0 h 2465634"/>
              <a:gd name="connsiteX1" fmla="*/ 4695 w 4691281"/>
              <a:gd name="connsiteY1" fmla="*/ 1543050 h 2465634"/>
              <a:gd name="connsiteX2" fmla="*/ 1195320 w 4691281"/>
              <a:gd name="connsiteY2" fmla="*/ 2105025 h 2465634"/>
              <a:gd name="connsiteX3" fmla="*/ 3119370 w 4691281"/>
              <a:gd name="connsiteY3" fmla="*/ 2190750 h 2465634"/>
              <a:gd name="connsiteX4" fmla="*/ 2871720 w 4691281"/>
              <a:gd name="connsiteY4" fmla="*/ 1238250 h 2465634"/>
              <a:gd name="connsiteX5" fmla="*/ 2424045 w 4691281"/>
              <a:gd name="connsiteY5" fmla="*/ 2152650 h 2465634"/>
              <a:gd name="connsiteX6" fmla="*/ 4452870 w 4691281"/>
              <a:gd name="connsiteY6" fmla="*/ 2286000 h 2465634"/>
              <a:gd name="connsiteX7" fmla="*/ 4671945 w 4691281"/>
              <a:gd name="connsiteY7" fmla="*/ 238125 h 2465634"/>
              <a:gd name="connsiteX0" fmla="*/ 849686 w 4688547"/>
              <a:gd name="connsiteY0" fmla="*/ 0 h 2494209"/>
              <a:gd name="connsiteX1" fmla="*/ 1961 w 4688547"/>
              <a:gd name="connsiteY1" fmla="*/ 1571625 h 2494209"/>
              <a:gd name="connsiteX2" fmla="*/ 1192586 w 4688547"/>
              <a:gd name="connsiteY2" fmla="*/ 2133600 h 2494209"/>
              <a:gd name="connsiteX3" fmla="*/ 3116636 w 4688547"/>
              <a:gd name="connsiteY3" fmla="*/ 2219325 h 2494209"/>
              <a:gd name="connsiteX4" fmla="*/ 2868986 w 4688547"/>
              <a:gd name="connsiteY4" fmla="*/ 1266825 h 2494209"/>
              <a:gd name="connsiteX5" fmla="*/ 2421311 w 4688547"/>
              <a:gd name="connsiteY5" fmla="*/ 2181225 h 2494209"/>
              <a:gd name="connsiteX6" fmla="*/ 4450136 w 4688547"/>
              <a:gd name="connsiteY6" fmla="*/ 2314575 h 2494209"/>
              <a:gd name="connsiteX7" fmla="*/ 4669211 w 4688547"/>
              <a:gd name="connsiteY7" fmla="*/ 266700 h 2494209"/>
              <a:gd name="connsiteX0" fmla="*/ 972297 w 4687333"/>
              <a:gd name="connsiteY0" fmla="*/ 0 h 2484684"/>
              <a:gd name="connsiteX1" fmla="*/ 747 w 4687333"/>
              <a:gd name="connsiteY1" fmla="*/ 1562100 h 2484684"/>
              <a:gd name="connsiteX2" fmla="*/ 1191372 w 4687333"/>
              <a:gd name="connsiteY2" fmla="*/ 2124075 h 2484684"/>
              <a:gd name="connsiteX3" fmla="*/ 3115422 w 4687333"/>
              <a:gd name="connsiteY3" fmla="*/ 2209800 h 2484684"/>
              <a:gd name="connsiteX4" fmla="*/ 2867772 w 4687333"/>
              <a:gd name="connsiteY4" fmla="*/ 1257300 h 2484684"/>
              <a:gd name="connsiteX5" fmla="*/ 2420097 w 4687333"/>
              <a:gd name="connsiteY5" fmla="*/ 2171700 h 2484684"/>
              <a:gd name="connsiteX6" fmla="*/ 4448922 w 4687333"/>
              <a:gd name="connsiteY6" fmla="*/ 2305050 h 2484684"/>
              <a:gd name="connsiteX7" fmla="*/ 4667997 w 4687333"/>
              <a:gd name="connsiteY7" fmla="*/ 257175 h 2484684"/>
              <a:gd name="connsiteX0" fmla="*/ 1076518 w 4686779"/>
              <a:gd name="connsiteY0" fmla="*/ 0 h 2503734"/>
              <a:gd name="connsiteX1" fmla="*/ 193 w 4686779"/>
              <a:gd name="connsiteY1" fmla="*/ 1581150 h 2503734"/>
              <a:gd name="connsiteX2" fmla="*/ 1190818 w 4686779"/>
              <a:gd name="connsiteY2" fmla="*/ 2143125 h 2503734"/>
              <a:gd name="connsiteX3" fmla="*/ 3114868 w 4686779"/>
              <a:gd name="connsiteY3" fmla="*/ 2228850 h 2503734"/>
              <a:gd name="connsiteX4" fmla="*/ 2867218 w 4686779"/>
              <a:gd name="connsiteY4" fmla="*/ 1276350 h 2503734"/>
              <a:gd name="connsiteX5" fmla="*/ 2419543 w 4686779"/>
              <a:gd name="connsiteY5" fmla="*/ 2190750 h 2503734"/>
              <a:gd name="connsiteX6" fmla="*/ 4448368 w 4686779"/>
              <a:gd name="connsiteY6" fmla="*/ 2324100 h 2503734"/>
              <a:gd name="connsiteX7" fmla="*/ 4667443 w 4686779"/>
              <a:gd name="connsiteY7" fmla="*/ 276225 h 2503734"/>
              <a:gd name="connsiteX0" fmla="*/ 1238319 w 4686655"/>
              <a:gd name="connsiteY0" fmla="*/ 0 h 2484684"/>
              <a:gd name="connsiteX1" fmla="*/ 69 w 4686655"/>
              <a:gd name="connsiteY1" fmla="*/ 1562100 h 2484684"/>
              <a:gd name="connsiteX2" fmla="*/ 1190694 w 4686655"/>
              <a:gd name="connsiteY2" fmla="*/ 2124075 h 2484684"/>
              <a:gd name="connsiteX3" fmla="*/ 3114744 w 4686655"/>
              <a:gd name="connsiteY3" fmla="*/ 2209800 h 2484684"/>
              <a:gd name="connsiteX4" fmla="*/ 2867094 w 4686655"/>
              <a:gd name="connsiteY4" fmla="*/ 1257300 h 2484684"/>
              <a:gd name="connsiteX5" fmla="*/ 2419419 w 4686655"/>
              <a:gd name="connsiteY5" fmla="*/ 2171700 h 2484684"/>
              <a:gd name="connsiteX6" fmla="*/ 4448244 w 4686655"/>
              <a:gd name="connsiteY6" fmla="*/ 2305050 h 2484684"/>
              <a:gd name="connsiteX7" fmla="*/ 4667319 w 4686655"/>
              <a:gd name="connsiteY7" fmla="*/ 257175 h 2484684"/>
              <a:gd name="connsiteX0" fmla="*/ 1382163 w 4687624"/>
              <a:gd name="connsiteY0" fmla="*/ 0 h 2484684"/>
              <a:gd name="connsiteX1" fmla="*/ 1038 w 4687624"/>
              <a:gd name="connsiteY1" fmla="*/ 1562100 h 2484684"/>
              <a:gd name="connsiteX2" fmla="*/ 1191663 w 4687624"/>
              <a:gd name="connsiteY2" fmla="*/ 2124075 h 2484684"/>
              <a:gd name="connsiteX3" fmla="*/ 3115713 w 4687624"/>
              <a:gd name="connsiteY3" fmla="*/ 2209800 h 2484684"/>
              <a:gd name="connsiteX4" fmla="*/ 2868063 w 4687624"/>
              <a:gd name="connsiteY4" fmla="*/ 1257300 h 2484684"/>
              <a:gd name="connsiteX5" fmla="*/ 2420388 w 4687624"/>
              <a:gd name="connsiteY5" fmla="*/ 2171700 h 2484684"/>
              <a:gd name="connsiteX6" fmla="*/ 4449213 w 4687624"/>
              <a:gd name="connsiteY6" fmla="*/ 2305050 h 2484684"/>
              <a:gd name="connsiteX7" fmla="*/ 4668288 w 4687624"/>
              <a:gd name="connsiteY7" fmla="*/ 257175 h 2484684"/>
              <a:gd name="connsiteX0" fmla="*/ 1536691 w 4689752"/>
              <a:gd name="connsiteY0" fmla="*/ 0 h 2484684"/>
              <a:gd name="connsiteX1" fmla="*/ 3166 w 4689752"/>
              <a:gd name="connsiteY1" fmla="*/ 1562100 h 2484684"/>
              <a:gd name="connsiteX2" fmla="*/ 1193791 w 4689752"/>
              <a:gd name="connsiteY2" fmla="*/ 2124075 h 2484684"/>
              <a:gd name="connsiteX3" fmla="*/ 3117841 w 4689752"/>
              <a:gd name="connsiteY3" fmla="*/ 2209800 h 2484684"/>
              <a:gd name="connsiteX4" fmla="*/ 2870191 w 4689752"/>
              <a:gd name="connsiteY4" fmla="*/ 1257300 h 2484684"/>
              <a:gd name="connsiteX5" fmla="*/ 2422516 w 4689752"/>
              <a:gd name="connsiteY5" fmla="*/ 2171700 h 2484684"/>
              <a:gd name="connsiteX6" fmla="*/ 4451341 w 4689752"/>
              <a:gd name="connsiteY6" fmla="*/ 2305050 h 2484684"/>
              <a:gd name="connsiteX7" fmla="*/ 4670416 w 4689752"/>
              <a:gd name="connsiteY7" fmla="*/ 257175 h 248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9752" h="2484684">
                <a:moveTo>
                  <a:pt x="1536691" y="0"/>
                </a:moveTo>
                <a:cubicBezTo>
                  <a:pt x="1845460" y="307181"/>
                  <a:pt x="60316" y="1208088"/>
                  <a:pt x="3166" y="1562100"/>
                </a:cubicBezTo>
                <a:cubicBezTo>
                  <a:pt x="-53984" y="1916113"/>
                  <a:pt x="674679" y="2016125"/>
                  <a:pt x="1193791" y="2124075"/>
                </a:cubicBezTo>
                <a:cubicBezTo>
                  <a:pt x="1712903" y="2232025"/>
                  <a:pt x="2705091" y="2459037"/>
                  <a:pt x="3117841" y="2209800"/>
                </a:cubicBezTo>
                <a:cubicBezTo>
                  <a:pt x="3530591" y="1960563"/>
                  <a:pt x="3367079" y="1282700"/>
                  <a:pt x="2870191" y="1257300"/>
                </a:cubicBezTo>
                <a:cubicBezTo>
                  <a:pt x="2373303" y="1231900"/>
                  <a:pt x="2044691" y="1863725"/>
                  <a:pt x="2422516" y="2171700"/>
                </a:cubicBezTo>
                <a:cubicBezTo>
                  <a:pt x="2800341" y="2479675"/>
                  <a:pt x="4076691" y="2624138"/>
                  <a:pt x="4451341" y="2305050"/>
                </a:cubicBezTo>
                <a:cubicBezTo>
                  <a:pt x="4825991" y="1985963"/>
                  <a:pt x="4638666" y="601662"/>
                  <a:pt x="4670416" y="2571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247900"/>
            <a:ext cx="4762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2935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09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Basic Interferometer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946780" y="2819400"/>
            <a:ext cx="1371601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99129" y="3238897"/>
            <a:ext cx="6850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6134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09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Basic Interferometer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4925" y="145787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56450" y="225382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</a:t>
            </a:r>
            <a:br>
              <a:rPr lang="en-US" dirty="0" smtClean="0"/>
            </a:br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96621" y="244776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moving</a:t>
            </a:r>
            <a:br>
              <a:rPr lang="en-US" dirty="0" smtClean="0"/>
            </a:br>
            <a:r>
              <a:rPr lang="en-US" dirty="0" smtClean="0"/>
              <a:t>mirror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946780" y="2819400"/>
            <a:ext cx="1371601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980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path 1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885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99129" y="3238897"/>
            <a:ext cx="6850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6220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path 2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4486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99129" y="3238897"/>
            <a:ext cx="6850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9800" y="1219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path 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36220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path 2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0"/>
            <a:ext cx="4752975" cy="2409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We Were Taught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24087" y="48768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That a field expands around and collapses around the coil.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1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99129" y="3238897"/>
            <a:ext cx="6850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5509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99129" y="3238897"/>
            <a:ext cx="6850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2712393">
            <a:off x="4079347" y="1527104"/>
            <a:ext cx="3820319" cy="2150972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2712393">
            <a:off x="1707997" y="1593715"/>
            <a:ext cx="2370773" cy="2150972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96670" y="368449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moving mirror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3505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fixed mirror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rot="10800000">
            <a:off x="4724400" y="3429000"/>
            <a:ext cx="609600" cy="39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885304" y="3464859"/>
            <a:ext cx="547743" cy="421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526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41732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00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4756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478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8101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2954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2397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219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06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430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4940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0668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4080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906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0565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5530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43160" y="536855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the changing magnetic flux is contained within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core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…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in heaven’s name carries the power out to the secondary?</a:t>
            </a:r>
          </a:p>
        </p:txBody>
      </p:sp>
    </p:spTree>
    <p:extLst>
      <p:ext uri="{BB962C8B-B14F-4D97-AF65-F5344CB8AC3E}">
        <p14:creationId xmlns:p14="http://schemas.microsoft.com/office/powerpoint/2010/main" val="10894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144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7838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144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81210" y="2781528"/>
            <a:ext cx="4648200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533535"/>
              <a:gd name="connsiteY0" fmla="*/ 54825 h 1461071"/>
              <a:gd name="connsiteX1" fmla="*/ 271331 w 6533535"/>
              <a:gd name="connsiteY1" fmla="*/ 212154 h 1461071"/>
              <a:gd name="connsiteX2" fmla="*/ 648929 w 6533535"/>
              <a:gd name="connsiteY2" fmla="*/ 1179874 h 1461071"/>
              <a:gd name="connsiteX3" fmla="*/ 884062 w 6533535"/>
              <a:gd name="connsiteY3" fmla="*/ 1456616 h 1461071"/>
              <a:gd name="connsiteX4" fmla="*/ 1120877 w 6533535"/>
              <a:gd name="connsiteY4" fmla="*/ 1150377 h 1461071"/>
              <a:gd name="connsiteX5" fmla="*/ 1475680 w 6533535"/>
              <a:gd name="connsiteY5" fmla="*/ 248202 h 1461071"/>
              <a:gd name="connsiteX6" fmla="*/ 1699541 w 6533535"/>
              <a:gd name="connsiteY6" fmla="*/ 2639 h 1461071"/>
              <a:gd name="connsiteX7" fmla="*/ 1912131 w 6533535"/>
              <a:gd name="connsiteY7" fmla="*/ 252520 h 1461071"/>
              <a:gd name="connsiteX8" fmla="*/ 2271252 w 6533535"/>
              <a:gd name="connsiteY8" fmla="*/ 1209371 h 1461071"/>
              <a:gd name="connsiteX9" fmla="*/ 2505838 w 6533535"/>
              <a:gd name="connsiteY9" fmla="*/ 1461072 h 1461071"/>
              <a:gd name="connsiteX10" fmla="*/ 2769681 w 6533535"/>
              <a:gd name="connsiteY10" fmla="*/ 1098607 h 1461071"/>
              <a:gd name="connsiteX11" fmla="*/ 3052916 w 6533535"/>
              <a:gd name="connsiteY11" fmla="*/ 339216 h 1461071"/>
              <a:gd name="connsiteX12" fmla="*/ 3303639 w 6533535"/>
              <a:gd name="connsiteY12" fmla="*/ 14751 h 1461071"/>
              <a:gd name="connsiteX13" fmla="*/ 3543931 w 6533535"/>
              <a:gd name="connsiteY13" fmla="*/ 282858 h 1461071"/>
              <a:gd name="connsiteX14" fmla="*/ 3888658 w 6533535"/>
              <a:gd name="connsiteY14" fmla="*/ 1184790 h 1461071"/>
              <a:gd name="connsiteX15" fmla="*/ 4114800 w 6533535"/>
              <a:gd name="connsiteY15" fmla="*/ 1445345 h 1461071"/>
              <a:gd name="connsiteX16" fmla="*/ 4350774 w 6533535"/>
              <a:gd name="connsiteY16" fmla="*/ 1194622 h 1461071"/>
              <a:gd name="connsiteX17" fmla="*/ 4710736 w 6533535"/>
              <a:gd name="connsiteY17" fmla="*/ 249155 h 1461071"/>
              <a:gd name="connsiteX18" fmla="*/ 4925961 w 6533535"/>
              <a:gd name="connsiteY18" fmla="*/ 3 h 1461071"/>
              <a:gd name="connsiteX19" fmla="*/ 5156777 w 6533535"/>
              <a:gd name="connsiteY19" fmla="*/ 251679 h 1461071"/>
              <a:gd name="connsiteX20" fmla="*/ 5513261 w 6533535"/>
              <a:gd name="connsiteY20" fmla="*/ 1195351 h 1461071"/>
              <a:gd name="connsiteX21" fmla="*/ 5751871 w 6533535"/>
              <a:gd name="connsiteY21" fmla="*/ 1445345 h 1461071"/>
              <a:gd name="connsiteX22" fmla="*/ 5987845 w 6533535"/>
              <a:gd name="connsiteY22" fmla="*/ 1165125 h 1461071"/>
              <a:gd name="connsiteX23" fmla="*/ 6341806 w 6533535"/>
              <a:gd name="connsiteY23" fmla="*/ 221229 h 1461071"/>
              <a:gd name="connsiteX24" fmla="*/ 6533535 w 6533535"/>
              <a:gd name="connsiteY24" fmla="*/ 3 h 1461071"/>
              <a:gd name="connsiteX0" fmla="*/ 0 w 6533535"/>
              <a:gd name="connsiteY0" fmla="*/ 54825 h 1461073"/>
              <a:gd name="connsiteX1" fmla="*/ 271331 w 6533535"/>
              <a:gd name="connsiteY1" fmla="*/ 212154 h 1461073"/>
              <a:gd name="connsiteX2" fmla="*/ 648929 w 6533535"/>
              <a:gd name="connsiteY2" fmla="*/ 1179874 h 1461073"/>
              <a:gd name="connsiteX3" fmla="*/ 884062 w 6533535"/>
              <a:gd name="connsiteY3" fmla="*/ 1456616 h 1461073"/>
              <a:gd name="connsiteX4" fmla="*/ 1120877 w 6533535"/>
              <a:gd name="connsiteY4" fmla="*/ 1150377 h 1461073"/>
              <a:gd name="connsiteX5" fmla="*/ 1475680 w 6533535"/>
              <a:gd name="connsiteY5" fmla="*/ 248202 h 1461073"/>
              <a:gd name="connsiteX6" fmla="*/ 1699541 w 6533535"/>
              <a:gd name="connsiteY6" fmla="*/ 2639 h 1461073"/>
              <a:gd name="connsiteX7" fmla="*/ 1912131 w 6533535"/>
              <a:gd name="connsiteY7" fmla="*/ 252520 h 1461073"/>
              <a:gd name="connsiteX8" fmla="*/ 2271252 w 6533535"/>
              <a:gd name="connsiteY8" fmla="*/ 1209371 h 1461073"/>
              <a:gd name="connsiteX9" fmla="*/ 2505838 w 6533535"/>
              <a:gd name="connsiteY9" fmla="*/ 1461072 h 1461073"/>
              <a:gd name="connsiteX10" fmla="*/ 2769681 w 6533535"/>
              <a:gd name="connsiteY10" fmla="*/ 1098607 h 1461073"/>
              <a:gd name="connsiteX11" fmla="*/ 3052916 w 6533535"/>
              <a:gd name="connsiteY11" fmla="*/ 339216 h 1461073"/>
              <a:gd name="connsiteX12" fmla="*/ 3303639 w 6533535"/>
              <a:gd name="connsiteY12" fmla="*/ 14751 h 1461073"/>
              <a:gd name="connsiteX13" fmla="*/ 3543931 w 6533535"/>
              <a:gd name="connsiteY13" fmla="*/ 282858 h 1461073"/>
              <a:gd name="connsiteX14" fmla="*/ 3888658 w 6533535"/>
              <a:gd name="connsiteY14" fmla="*/ 1184790 h 1461073"/>
              <a:gd name="connsiteX15" fmla="*/ 4114800 w 6533535"/>
              <a:gd name="connsiteY15" fmla="*/ 1445345 h 1461073"/>
              <a:gd name="connsiteX16" fmla="*/ 4350774 w 6533535"/>
              <a:gd name="connsiteY16" fmla="*/ 1194622 h 1461073"/>
              <a:gd name="connsiteX17" fmla="*/ 4710736 w 6533535"/>
              <a:gd name="connsiteY17" fmla="*/ 249155 h 1461073"/>
              <a:gd name="connsiteX18" fmla="*/ 4925961 w 6533535"/>
              <a:gd name="connsiteY18" fmla="*/ 3 h 1461073"/>
              <a:gd name="connsiteX19" fmla="*/ 5156777 w 6533535"/>
              <a:gd name="connsiteY19" fmla="*/ 251679 h 1461073"/>
              <a:gd name="connsiteX20" fmla="*/ 5513261 w 6533535"/>
              <a:gd name="connsiteY20" fmla="*/ 1195351 h 1461073"/>
              <a:gd name="connsiteX21" fmla="*/ 5751871 w 6533535"/>
              <a:gd name="connsiteY21" fmla="*/ 1445345 h 1461073"/>
              <a:gd name="connsiteX22" fmla="*/ 5987845 w 6533535"/>
              <a:gd name="connsiteY22" fmla="*/ 1165125 h 1461073"/>
              <a:gd name="connsiteX23" fmla="*/ 6341806 w 6533535"/>
              <a:gd name="connsiteY23" fmla="*/ 221229 h 1461073"/>
              <a:gd name="connsiteX24" fmla="*/ 6533535 w 6533535"/>
              <a:gd name="connsiteY24" fmla="*/ 3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073">
                <a:moveTo>
                  <a:pt x="0" y="54825"/>
                </a:moveTo>
                <a:cubicBezTo>
                  <a:pt x="91429" y="-24408"/>
                  <a:pt x="163176" y="24646"/>
                  <a:pt x="271331" y="212154"/>
                </a:cubicBezTo>
                <a:cubicBezTo>
                  <a:pt x="379486" y="399662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  <a:cubicBezTo>
                  <a:pt x="6432754" y="27042"/>
                  <a:pt x="6501580" y="46706"/>
                  <a:pt x="6533535" y="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5400000" flipV="1">
            <a:off x="5143505" y="2628899"/>
            <a:ext cx="4648200" cy="609604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3657600" y="4267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3" name="Trapezoid 42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 45"/>
          <p:cNvSpPr/>
          <p:nvPr/>
        </p:nvSpPr>
        <p:spPr>
          <a:xfrm rot="5400000">
            <a:off x="-684559" y="279272"/>
            <a:ext cx="4245689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67763"/>
              <a:gd name="connsiteY0" fmla="*/ 3 h 1461071"/>
              <a:gd name="connsiteX1" fmla="*/ 271331 w 5967763"/>
              <a:gd name="connsiteY1" fmla="*/ 212154 h 1461071"/>
              <a:gd name="connsiteX2" fmla="*/ 648929 w 5967763"/>
              <a:gd name="connsiteY2" fmla="*/ 1179874 h 1461071"/>
              <a:gd name="connsiteX3" fmla="*/ 884062 w 5967763"/>
              <a:gd name="connsiteY3" fmla="*/ 1456616 h 1461071"/>
              <a:gd name="connsiteX4" fmla="*/ 1120877 w 5967763"/>
              <a:gd name="connsiteY4" fmla="*/ 1150377 h 1461071"/>
              <a:gd name="connsiteX5" fmla="*/ 1475680 w 5967763"/>
              <a:gd name="connsiteY5" fmla="*/ 248202 h 1461071"/>
              <a:gd name="connsiteX6" fmla="*/ 1699541 w 5967763"/>
              <a:gd name="connsiteY6" fmla="*/ 2639 h 1461071"/>
              <a:gd name="connsiteX7" fmla="*/ 1912131 w 5967763"/>
              <a:gd name="connsiteY7" fmla="*/ 252520 h 1461071"/>
              <a:gd name="connsiteX8" fmla="*/ 2271252 w 5967763"/>
              <a:gd name="connsiteY8" fmla="*/ 1209371 h 1461071"/>
              <a:gd name="connsiteX9" fmla="*/ 2505838 w 5967763"/>
              <a:gd name="connsiteY9" fmla="*/ 1461072 h 1461071"/>
              <a:gd name="connsiteX10" fmla="*/ 2769681 w 5967763"/>
              <a:gd name="connsiteY10" fmla="*/ 1098607 h 1461071"/>
              <a:gd name="connsiteX11" fmla="*/ 3052916 w 5967763"/>
              <a:gd name="connsiteY11" fmla="*/ 339216 h 1461071"/>
              <a:gd name="connsiteX12" fmla="*/ 3303639 w 5967763"/>
              <a:gd name="connsiteY12" fmla="*/ 14751 h 1461071"/>
              <a:gd name="connsiteX13" fmla="*/ 3543931 w 5967763"/>
              <a:gd name="connsiteY13" fmla="*/ 282858 h 1461071"/>
              <a:gd name="connsiteX14" fmla="*/ 3888658 w 5967763"/>
              <a:gd name="connsiteY14" fmla="*/ 1184790 h 1461071"/>
              <a:gd name="connsiteX15" fmla="*/ 4114800 w 5967763"/>
              <a:gd name="connsiteY15" fmla="*/ 1445345 h 1461071"/>
              <a:gd name="connsiteX16" fmla="*/ 4350774 w 5967763"/>
              <a:gd name="connsiteY16" fmla="*/ 1194622 h 1461071"/>
              <a:gd name="connsiteX17" fmla="*/ 4710736 w 5967763"/>
              <a:gd name="connsiteY17" fmla="*/ 249155 h 1461071"/>
              <a:gd name="connsiteX18" fmla="*/ 4925961 w 5967763"/>
              <a:gd name="connsiteY18" fmla="*/ 3 h 1461071"/>
              <a:gd name="connsiteX19" fmla="*/ 5156777 w 5967763"/>
              <a:gd name="connsiteY19" fmla="*/ 251679 h 1461071"/>
              <a:gd name="connsiteX20" fmla="*/ 5513261 w 5967763"/>
              <a:gd name="connsiteY20" fmla="*/ 1195351 h 1461071"/>
              <a:gd name="connsiteX21" fmla="*/ 5751871 w 5967763"/>
              <a:gd name="connsiteY21" fmla="*/ 1445345 h 1461071"/>
              <a:gd name="connsiteX22" fmla="*/ 5967763 w 5967763"/>
              <a:gd name="connsiteY22" fmla="*/ 1155986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67763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69441" y="1360005"/>
                  <a:pt x="5967763" y="1155986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906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81210" y="2857728"/>
            <a:ext cx="4648200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533535"/>
              <a:gd name="connsiteY0" fmla="*/ 48734 h 1461071"/>
              <a:gd name="connsiteX1" fmla="*/ 271331 w 6533535"/>
              <a:gd name="connsiteY1" fmla="*/ 212154 h 1461071"/>
              <a:gd name="connsiteX2" fmla="*/ 648929 w 6533535"/>
              <a:gd name="connsiteY2" fmla="*/ 1179874 h 1461071"/>
              <a:gd name="connsiteX3" fmla="*/ 884062 w 6533535"/>
              <a:gd name="connsiteY3" fmla="*/ 1456616 h 1461071"/>
              <a:gd name="connsiteX4" fmla="*/ 1120877 w 6533535"/>
              <a:gd name="connsiteY4" fmla="*/ 1150377 h 1461071"/>
              <a:gd name="connsiteX5" fmla="*/ 1475680 w 6533535"/>
              <a:gd name="connsiteY5" fmla="*/ 248202 h 1461071"/>
              <a:gd name="connsiteX6" fmla="*/ 1699541 w 6533535"/>
              <a:gd name="connsiteY6" fmla="*/ 2639 h 1461071"/>
              <a:gd name="connsiteX7" fmla="*/ 1912131 w 6533535"/>
              <a:gd name="connsiteY7" fmla="*/ 252520 h 1461071"/>
              <a:gd name="connsiteX8" fmla="*/ 2271252 w 6533535"/>
              <a:gd name="connsiteY8" fmla="*/ 1209371 h 1461071"/>
              <a:gd name="connsiteX9" fmla="*/ 2505838 w 6533535"/>
              <a:gd name="connsiteY9" fmla="*/ 1461072 h 1461071"/>
              <a:gd name="connsiteX10" fmla="*/ 2769681 w 6533535"/>
              <a:gd name="connsiteY10" fmla="*/ 1098607 h 1461071"/>
              <a:gd name="connsiteX11" fmla="*/ 3052916 w 6533535"/>
              <a:gd name="connsiteY11" fmla="*/ 339216 h 1461071"/>
              <a:gd name="connsiteX12" fmla="*/ 3303639 w 6533535"/>
              <a:gd name="connsiteY12" fmla="*/ 14751 h 1461071"/>
              <a:gd name="connsiteX13" fmla="*/ 3543931 w 6533535"/>
              <a:gd name="connsiteY13" fmla="*/ 282858 h 1461071"/>
              <a:gd name="connsiteX14" fmla="*/ 3888658 w 6533535"/>
              <a:gd name="connsiteY14" fmla="*/ 1184790 h 1461071"/>
              <a:gd name="connsiteX15" fmla="*/ 4114800 w 6533535"/>
              <a:gd name="connsiteY15" fmla="*/ 1445345 h 1461071"/>
              <a:gd name="connsiteX16" fmla="*/ 4350774 w 6533535"/>
              <a:gd name="connsiteY16" fmla="*/ 1194622 h 1461071"/>
              <a:gd name="connsiteX17" fmla="*/ 4710736 w 6533535"/>
              <a:gd name="connsiteY17" fmla="*/ 249155 h 1461071"/>
              <a:gd name="connsiteX18" fmla="*/ 4925961 w 6533535"/>
              <a:gd name="connsiteY18" fmla="*/ 3 h 1461071"/>
              <a:gd name="connsiteX19" fmla="*/ 5156777 w 6533535"/>
              <a:gd name="connsiteY19" fmla="*/ 251679 h 1461071"/>
              <a:gd name="connsiteX20" fmla="*/ 5513261 w 6533535"/>
              <a:gd name="connsiteY20" fmla="*/ 1195351 h 1461071"/>
              <a:gd name="connsiteX21" fmla="*/ 5751871 w 6533535"/>
              <a:gd name="connsiteY21" fmla="*/ 1445345 h 1461071"/>
              <a:gd name="connsiteX22" fmla="*/ 5987845 w 6533535"/>
              <a:gd name="connsiteY22" fmla="*/ 1165125 h 1461071"/>
              <a:gd name="connsiteX23" fmla="*/ 6341806 w 6533535"/>
              <a:gd name="connsiteY23" fmla="*/ 221229 h 1461071"/>
              <a:gd name="connsiteX24" fmla="*/ 6533535 w 6533535"/>
              <a:gd name="connsiteY24" fmla="*/ 3 h 1461071"/>
              <a:gd name="connsiteX0" fmla="*/ 0 w 6533535"/>
              <a:gd name="connsiteY0" fmla="*/ 48734 h 1461073"/>
              <a:gd name="connsiteX1" fmla="*/ 271331 w 6533535"/>
              <a:gd name="connsiteY1" fmla="*/ 212154 h 1461073"/>
              <a:gd name="connsiteX2" fmla="*/ 648929 w 6533535"/>
              <a:gd name="connsiteY2" fmla="*/ 1179874 h 1461073"/>
              <a:gd name="connsiteX3" fmla="*/ 884062 w 6533535"/>
              <a:gd name="connsiteY3" fmla="*/ 1456616 h 1461073"/>
              <a:gd name="connsiteX4" fmla="*/ 1120877 w 6533535"/>
              <a:gd name="connsiteY4" fmla="*/ 1150377 h 1461073"/>
              <a:gd name="connsiteX5" fmla="*/ 1475680 w 6533535"/>
              <a:gd name="connsiteY5" fmla="*/ 248202 h 1461073"/>
              <a:gd name="connsiteX6" fmla="*/ 1699541 w 6533535"/>
              <a:gd name="connsiteY6" fmla="*/ 2639 h 1461073"/>
              <a:gd name="connsiteX7" fmla="*/ 1912131 w 6533535"/>
              <a:gd name="connsiteY7" fmla="*/ 252520 h 1461073"/>
              <a:gd name="connsiteX8" fmla="*/ 2271252 w 6533535"/>
              <a:gd name="connsiteY8" fmla="*/ 1209371 h 1461073"/>
              <a:gd name="connsiteX9" fmla="*/ 2505838 w 6533535"/>
              <a:gd name="connsiteY9" fmla="*/ 1461072 h 1461073"/>
              <a:gd name="connsiteX10" fmla="*/ 2769681 w 6533535"/>
              <a:gd name="connsiteY10" fmla="*/ 1098607 h 1461073"/>
              <a:gd name="connsiteX11" fmla="*/ 3052916 w 6533535"/>
              <a:gd name="connsiteY11" fmla="*/ 339216 h 1461073"/>
              <a:gd name="connsiteX12" fmla="*/ 3303639 w 6533535"/>
              <a:gd name="connsiteY12" fmla="*/ 14751 h 1461073"/>
              <a:gd name="connsiteX13" fmla="*/ 3543931 w 6533535"/>
              <a:gd name="connsiteY13" fmla="*/ 282858 h 1461073"/>
              <a:gd name="connsiteX14" fmla="*/ 3888658 w 6533535"/>
              <a:gd name="connsiteY14" fmla="*/ 1184790 h 1461073"/>
              <a:gd name="connsiteX15" fmla="*/ 4114800 w 6533535"/>
              <a:gd name="connsiteY15" fmla="*/ 1445345 h 1461073"/>
              <a:gd name="connsiteX16" fmla="*/ 4350774 w 6533535"/>
              <a:gd name="connsiteY16" fmla="*/ 1194622 h 1461073"/>
              <a:gd name="connsiteX17" fmla="*/ 4710736 w 6533535"/>
              <a:gd name="connsiteY17" fmla="*/ 249155 h 1461073"/>
              <a:gd name="connsiteX18" fmla="*/ 4925961 w 6533535"/>
              <a:gd name="connsiteY18" fmla="*/ 3 h 1461073"/>
              <a:gd name="connsiteX19" fmla="*/ 5156777 w 6533535"/>
              <a:gd name="connsiteY19" fmla="*/ 251679 h 1461073"/>
              <a:gd name="connsiteX20" fmla="*/ 5513261 w 6533535"/>
              <a:gd name="connsiteY20" fmla="*/ 1195351 h 1461073"/>
              <a:gd name="connsiteX21" fmla="*/ 5751871 w 6533535"/>
              <a:gd name="connsiteY21" fmla="*/ 1445345 h 1461073"/>
              <a:gd name="connsiteX22" fmla="*/ 5987845 w 6533535"/>
              <a:gd name="connsiteY22" fmla="*/ 1165125 h 1461073"/>
              <a:gd name="connsiteX23" fmla="*/ 6341806 w 6533535"/>
              <a:gd name="connsiteY23" fmla="*/ 221229 h 1461073"/>
              <a:gd name="connsiteX24" fmla="*/ 6533535 w 6533535"/>
              <a:gd name="connsiteY24" fmla="*/ 3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073">
                <a:moveTo>
                  <a:pt x="0" y="48734"/>
                </a:moveTo>
                <a:cubicBezTo>
                  <a:pt x="95892" y="-12225"/>
                  <a:pt x="163176" y="23631"/>
                  <a:pt x="271331" y="212154"/>
                </a:cubicBezTo>
                <a:cubicBezTo>
                  <a:pt x="379486" y="400677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  <a:cubicBezTo>
                  <a:pt x="6432754" y="27042"/>
                  <a:pt x="6501580" y="46706"/>
                  <a:pt x="6533535" y="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5400000" flipV="1">
            <a:off x="5181603" y="2666998"/>
            <a:ext cx="4648200" cy="533405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3" name="Trapezoid 42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 rot="5400000">
            <a:off x="-688131" y="354995"/>
            <a:ext cx="4252833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77805"/>
              <a:gd name="connsiteY0" fmla="*/ 3 h 1461071"/>
              <a:gd name="connsiteX1" fmla="*/ 271331 w 5977805"/>
              <a:gd name="connsiteY1" fmla="*/ 212154 h 1461071"/>
              <a:gd name="connsiteX2" fmla="*/ 648929 w 5977805"/>
              <a:gd name="connsiteY2" fmla="*/ 1179874 h 1461071"/>
              <a:gd name="connsiteX3" fmla="*/ 884062 w 5977805"/>
              <a:gd name="connsiteY3" fmla="*/ 1456616 h 1461071"/>
              <a:gd name="connsiteX4" fmla="*/ 1120877 w 5977805"/>
              <a:gd name="connsiteY4" fmla="*/ 1150377 h 1461071"/>
              <a:gd name="connsiteX5" fmla="*/ 1475680 w 5977805"/>
              <a:gd name="connsiteY5" fmla="*/ 248202 h 1461071"/>
              <a:gd name="connsiteX6" fmla="*/ 1699541 w 5977805"/>
              <a:gd name="connsiteY6" fmla="*/ 2639 h 1461071"/>
              <a:gd name="connsiteX7" fmla="*/ 1912131 w 5977805"/>
              <a:gd name="connsiteY7" fmla="*/ 252520 h 1461071"/>
              <a:gd name="connsiteX8" fmla="*/ 2271252 w 5977805"/>
              <a:gd name="connsiteY8" fmla="*/ 1209371 h 1461071"/>
              <a:gd name="connsiteX9" fmla="*/ 2505838 w 5977805"/>
              <a:gd name="connsiteY9" fmla="*/ 1461072 h 1461071"/>
              <a:gd name="connsiteX10" fmla="*/ 2769681 w 5977805"/>
              <a:gd name="connsiteY10" fmla="*/ 1098607 h 1461071"/>
              <a:gd name="connsiteX11" fmla="*/ 3052916 w 5977805"/>
              <a:gd name="connsiteY11" fmla="*/ 339216 h 1461071"/>
              <a:gd name="connsiteX12" fmla="*/ 3303639 w 5977805"/>
              <a:gd name="connsiteY12" fmla="*/ 14751 h 1461071"/>
              <a:gd name="connsiteX13" fmla="*/ 3543931 w 5977805"/>
              <a:gd name="connsiteY13" fmla="*/ 282858 h 1461071"/>
              <a:gd name="connsiteX14" fmla="*/ 3888658 w 5977805"/>
              <a:gd name="connsiteY14" fmla="*/ 1184790 h 1461071"/>
              <a:gd name="connsiteX15" fmla="*/ 4114800 w 5977805"/>
              <a:gd name="connsiteY15" fmla="*/ 1445345 h 1461071"/>
              <a:gd name="connsiteX16" fmla="*/ 4350774 w 5977805"/>
              <a:gd name="connsiteY16" fmla="*/ 1194622 h 1461071"/>
              <a:gd name="connsiteX17" fmla="*/ 4710736 w 5977805"/>
              <a:gd name="connsiteY17" fmla="*/ 249155 h 1461071"/>
              <a:gd name="connsiteX18" fmla="*/ 4925961 w 5977805"/>
              <a:gd name="connsiteY18" fmla="*/ 3 h 1461071"/>
              <a:gd name="connsiteX19" fmla="*/ 5156777 w 5977805"/>
              <a:gd name="connsiteY19" fmla="*/ 251679 h 1461071"/>
              <a:gd name="connsiteX20" fmla="*/ 5513261 w 5977805"/>
              <a:gd name="connsiteY20" fmla="*/ 1195351 h 1461071"/>
              <a:gd name="connsiteX21" fmla="*/ 5751871 w 5977805"/>
              <a:gd name="connsiteY21" fmla="*/ 1445345 h 1461071"/>
              <a:gd name="connsiteX22" fmla="*/ 5977805 w 5977805"/>
              <a:gd name="connsiteY22" fmla="*/ 1151418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7805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79483" y="1355437"/>
                  <a:pt x="5977805" y="115141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0668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81210" y="2933928"/>
            <a:ext cx="4648200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533535"/>
              <a:gd name="connsiteY0" fmla="*/ 48734 h 1461071"/>
              <a:gd name="connsiteX1" fmla="*/ 271331 w 6533535"/>
              <a:gd name="connsiteY1" fmla="*/ 212154 h 1461071"/>
              <a:gd name="connsiteX2" fmla="*/ 648929 w 6533535"/>
              <a:gd name="connsiteY2" fmla="*/ 1179874 h 1461071"/>
              <a:gd name="connsiteX3" fmla="*/ 884062 w 6533535"/>
              <a:gd name="connsiteY3" fmla="*/ 1456616 h 1461071"/>
              <a:gd name="connsiteX4" fmla="*/ 1120877 w 6533535"/>
              <a:gd name="connsiteY4" fmla="*/ 1150377 h 1461071"/>
              <a:gd name="connsiteX5" fmla="*/ 1475680 w 6533535"/>
              <a:gd name="connsiteY5" fmla="*/ 248202 h 1461071"/>
              <a:gd name="connsiteX6" fmla="*/ 1699541 w 6533535"/>
              <a:gd name="connsiteY6" fmla="*/ 2639 h 1461071"/>
              <a:gd name="connsiteX7" fmla="*/ 1912131 w 6533535"/>
              <a:gd name="connsiteY7" fmla="*/ 252520 h 1461071"/>
              <a:gd name="connsiteX8" fmla="*/ 2271252 w 6533535"/>
              <a:gd name="connsiteY8" fmla="*/ 1209371 h 1461071"/>
              <a:gd name="connsiteX9" fmla="*/ 2505838 w 6533535"/>
              <a:gd name="connsiteY9" fmla="*/ 1461072 h 1461071"/>
              <a:gd name="connsiteX10" fmla="*/ 2769681 w 6533535"/>
              <a:gd name="connsiteY10" fmla="*/ 1098607 h 1461071"/>
              <a:gd name="connsiteX11" fmla="*/ 3052916 w 6533535"/>
              <a:gd name="connsiteY11" fmla="*/ 339216 h 1461071"/>
              <a:gd name="connsiteX12" fmla="*/ 3303639 w 6533535"/>
              <a:gd name="connsiteY12" fmla="*/ 14751 h 1461071"/>
              <a:gd name="connsiteX13" fmla="*/ 3543931 w 6533535"/>
              <a:gd name="connsiteY13" fmla="*/ 282858 h 1461071"/>
              <a:gd name="connsiteX14" fmla="*/ 3888658 w 6533535"/>
              <a:gd name="connsiteY14" fmla="*/ 1184790 h 1461071"/>
              <a:gd name="connsiteX15" fmla="*/ 4114800 w 6533535"/>
              <a:gd name="connsiteY15" fmla="*/ 1445345 h 1461071"/>
              <a:gd name="connsiteX16" fmla="*/ 4350774 w 6533535"/>
              <a:gd name="connsiteY16" fmla="*/ 1194622 h 1461071"/>
              <a:gd name="connsiteX17" fmla="*/ 4710736 w 6533535"/>
              <a:gd name="connsiteY17" fmla="*/ 249155 h 1461071"/>
              <a:gd name="connsiteX18" fmla="*/ 4925961 w 6533535"/>
              <a:gd name="connsiteY18" fmla="*/ 3 h 1461071"/>
              <a:gd name="connsiteX19" fmla="*/ 5156777 w 6533535"/>
              <a:gd name="connsiteY19" fmla="*/ 251679 h 1461071"/>
              <a:gd name="connsiteX20" fmla="*/ 5513261 w 6533535"/>
              <a:gd name="connsiteY20" fmla="*/ 1195351 h 1461071"/>
              <a:gd name="connsiteX21" fmla="*/ 5751871 w 6533535"/>
              <a:gd name="connsiteY21" fmla="*/ 1445345 h 1461071"/>
              <a:gd name="connsiteX22" fmla="*/ 5987845 w 6533535"/>
              <a:gd name="connsiteY22" fmla="*/ 1165125 h 1461071"/>
              <a:gd name="connsiteX23" fmla="*/ 6341806 w 6533535"/>
              <a:gd name="connsiteY23" fmla="*/ 221229 h 1461071"/>
              <a:gd name="connsiteX24" fmla="*/ 6533535 w 6533535"/>
              <a:gd name="connsiteY24" fmla="*/ 3 h 1461071"/>
              <a:gd name="connsiteX0" fmla="*/ 0 w 6533535"/>
              <a:gd name="connsiteY0" fmla="*/ 48734 h 1461073"/>
              <a:gd name="connsiteX1" fmla="*/ 271331 w 6533535"/>
              <a:gd name="connsiteY1" fmla="*/ 212154 h 1461073"/>
              <a:gd name="connsiteX2" fmla="*/ 648929 w 6533535"/>
              <a:gd name="connsiteY2" fmla="*/ 1179874 h 1461073"/>
              <a:gd name="connsiteX3" fmla="*/ 884062 w 6533535"/>
              <a:gd name="connsiteY3" fmla="*/ 1456616 h 1461073"/>
              <a:gd name="connsiteX4" fmla="*/ 1120877 w 6533535"/>
              <a:gd name="connsiteY4" fmla="*/ 1150377 h 1461073"/>
              <a:gd name="connsiteX5" fmla="*/ 1475680 w 6533535"/>
              <a:gd name="connsiteY5" fmla="*/ 248202 h 1461073"/>
              <a:gd name="connsiteX6" fmla="*/ 1699541 w 6533535"/>
              <a:gd name="connsiteY6" fmla="*/ 2639 h 1461073"/>
              <a:gd name="connsiteX7" fmla="*/ 1912131 w 6533535"/>
              <a:gd name="connsiteY7" fmla="*/ 252520 h 1461073"/>
              <a:gd name="connsiteX8" fmla="*/ 2271252 w 6533535"/>
              <a:gd name="connsiteY8" fmla="*/ 1209371 h 1461073"/>
              <a:gd name="connsiteX9" fmla="*/ 2505838 w 6533535"/>
              <a:gd name="connsiteY9" fmla="*/ 1461072 h 1461073"/>
              <a:gd name="connsiteX10" fmla="*/ 2769681 w 6533535"/>
              <a:gd name="connsiteY10" fmla="*/ 1098607 h 1461073"/>
              <a:gd name="connsiteX11" fmla="*/ 3052916 w 6533535"/>
              <a:gd name="connsiteY11" fmla="*/ 339216 h 1461073"/>
              <a:gd name="connsiteX12" fmla="*/ 3303639 w 6533535"/>
              <a:gd name="connsiteY12" fmla="*/ 14751 h 1461073"/>
              <a:gd name="connsiteX13" fmla="*/ 3543931 w 6533535"/>
              <a:gd name="connsiteY13" fmla="*/ 282858 h 1461073"/>
              <a:gd name="connsiteX14" fmla="*/ 3888658 w 6533535"/>
              <a:gd name="connsiteY14" fmla="*/ 1184790 h 1461073"/>
              <a:gd name="connsiteX15" fmla="*/ 4114800 w 6533535"/>
              <a:gd name="connsiteY15" fmla="*/ 1445345 h 1461073"/>
              <a:gd name="connsiteX16" fmla="*/ 4350774 w 6533535"/>
              <a:gd name="connsiteY16" fmla="*/ 1194622 h 1461073"/>
              <a:gd name="connsiteX17" fmla="*/ 4710736 w 6533535"/>
              <a:gd name="connsiteY17" fmla="*/ 249155 h 1461073"/>
              <a:gd name="connsiteX18" fmla="*/ 4925961 w 6533535"/>
              <a:gd name="connsiteY18" fmla="*/ 3 h 1461073"/>
              <a:gd name="connsiteX19" fmla="*/ 5156777 w 6533535"/>
              <a:gd name="connsiteY19" fmla="*/ 251679 h 1461073"/>
              <a:gd name="connsiteX20" fmla="*/ 5513261 w 6533535"/>
              <a:gd name="connsiteY20" fmla="*/ 1195351 h 1461073"/>
              <a:gd name="connsiteX21" fmla="*/ 5751871 w 6533535"/>
              <a:gd name="connsiteY21" fmla="*/ 1445345 h 1461073"/>
              <a:gd name="connsiteX22" fmla="*/ 5987845 w 6533535"/>
              <a:gd name="connsiteY22" fmla="*/ 1165125 h 1461073"/>
              <a:gd name="connsiteX23" fmla="*/ 6341806 w 6533535"/>
              <a:gd name="connsiteY23" fmla="*/ 221229 h 1461073"/>
              <a:gd name="connsiteX24" fmla="*/ 6533535 w 6533535"/>
              <a:gd name="connsiteY24" fmla="*/ 3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073">
                <a:moveTo>
                  <a:pt x="0" y="48734"/>
                </a:moveTo>
                <a:cubicBezTo>
                  <a:pt x="100355" y="-18317"/>
                  <a:pt x="163176" y="23631"/>
                  <a:pt x="271331" y="212154"/>
                </a:cubicBezTo>
                <a:cubicBezTo>
                  <a:pt x="379486" y="400677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  <a:cubicBezTo>
                  <a:pt x="6432754" y="27042"/>
                  <a:pt x="6501580" y="46706"/>
                  <a:pt x="6533535" y="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5400000" flipV="1">
            <a:off x="5219704" y="2705100"/>
            <a:ext cx="4648200" cy="45720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3" name="Trapezoid 42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 rot="5400000">
            <a:off x="-690513" y="433575"/>
            <a:ext cx="4257595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3 h 1461071"/>
              <a:gd name="connsiteX1" fmla="*/ 271331 w 5987845"/>
              <a:gd name="connsiteY1" fmla="*/ 212154 h 1461071"/>
              <a:gd name="connsiteX2" fmla="*/ 648929 w 5987845"/>
              <a:gd name="connsiteY2" fmla="*/ 1179874 h 1461071"/>
              <a:gd name="connsiteX3" fmla="*/ 884062 w 5987845"/>
              <a:gd name="connsiteY3" fmla="*/ 1456616 h 1461071"/>
              <a:gd name="connsiteX4" fmla="*/ 1120877 w 5987845"/>
              <a:gd name="connsiteY4" fmla="*/ 1150377 h 1461071"/>
              <a:gd name="connsiteX5" fmla="*/ 1475680 w 5987845"/>
              <a:gd name="connsiteY5" fmla="*/ 248202 h 1461071"/>
              <a:gd name="connsiteX6" fmla="*/ 1699541 w 5987845"/>
              <a:gd name="connsiteY6" fmla="*/ 2639 h 1461071"/>
              <a:gd name="connsiteX7" fmla="*/ 1912131 w 5987845"/>
              <a:gd name="connsiteY7" fmla="*/ 252520 h 1461071"/>
              <a:gd name="connsiteX8" fmla="*/ 2271252 w 5987845"/>
              <a:gd name="connsiteY8" fmla="*/ 1209371 h 1461071"/>
              <a:gd name="connsiteX9" fmla="*/ 2505838 w 5987845"/>
              <a:gd name="connsiteY9" fmla="*/ 1461072 h 1461071"/>
              <a:gd name="connsiteX10" fmla="*/ 2769681 w 5987845"/>
              <a:gd name="connsiteY10" fmla="*/ 1098607 h 1461071"/>
              <a:gd name="connsiteX11" fmla="*/ 3052916 w 5987845"/>
              <a:gd name="connsiteY11" fmla="*/ 339216 h 1461071"/>
              <a:gd name="connsiteX12" fmla="*/ 3303639 w 5987845"/>
              <a:gd name="connsiteY12" fmla="*/ 14751 h 1461071"/>
              <a:gd name="connsiteX13" fmla="*/ 3543931 w 5987845"/>
              <a:gd name="connsiteY13" fmla="*/ 282858 h 1461071"/>
              <a:gd name="connsiteX14" fmla="*/ 3888658 w 5987845"/>
              <a:gd name="connsiteY14" fmla="*/ 1184790 h 1461071"/>
              <a:gd name="connsiteX15" fmla="*/ 4114800 w 5987845"/>
              <a:gd name="connsiteY15" fmla="*/ 1445345 h 1461071"/>
              <a:gd name="connsiteX16" fmla="*/ 4350774 w 5987845"/>
              <a:gd name="connsiteY16" fmla="*/ 1194622 h 1461071"/>
              <a:gd name="connsiteX17" fmla="*/ 4710736 w 5987845"/>
              <a:gd name="connsiteY17" fmla="*/ 249155 h 1461071"/>
              <a:gd name="connsiteX18" fmla="*/ 4925961 w 5987845"/>
              <a:gd name="connsiteY18" fmla="*/ 3 h 1461071"/>
              <a:gd name="connsiteX19" fmla="*/ 5156777 w 5987845"/>
              <a:gd name="connsiteY19" fmla="*/ 251679 h 1461071"/>
              <a:gd name="connsiteX20" fmla="*/ 5513261 w 5987845"/>
              <a:gd name="connsiteY20" fmla="*/ 1195351 h 1461071"/>
              <a:gd name="connsiteX21" fmla="*/ 5751871 w 5987845"/>
              <a:gd name="connsiteY21" fmla="*/ 1445345 h 1461071"/>
              <a:gd name="connsiteX22" fmla="*/ 5987845 w 5987845"/>
              <a:gd name="connsiteY22" fmla="*/ 1146850 h 1461071"/>
              <a:gd name="connsiteX0" fmla="*/ 0 w 5984498"/>
              <a:gd name="connsiteY0" fmla="*/ 3 h 1461073"/>
              <a:gd name="connsiteX1" fmla="*/ 271331 w 5984498"/>
              <a:gd name="connsiteY1" fmla="*/ 212154 h 1461073"/>
              <a:gd name="connsiteX2" fmla="*/ 648929 w 5984498"/>
              <a:gd name="connsiteY2" fmla="*/ 1179874 h 1461073"/>
              <a:gd name="connsiteX3" fmla="*/ 884062 w 5984498"/>
              <a:gd name="connsiteY3" fmla="*/ 1456616 h 1461073"/>
              <a:gd name="connsiteX4" fmla="*/ 1120877 w 5984498"/>
              <a:gd name="connsiteY4" fmla="*/ 1150377 h 1461073"/>
              <a:gd name="connsiteX5" fmla="*/ 1475680 w 5984498"/>
              <a:gd name="connsiteY5" fmla="*/ 248202 h 1461073"/>
              <a:gd name="connsiteX6" fmla="*/ 1699541 w 5984498"/>
              <a:gd name="connsiteY6" fmla="*/ 2639 h 1461073"/>
              <a:gd name="connsiteX7" fmla="*/ 1912131 w 5984498"/>
              <a:gd name="connsiteY7" fmla="*/ 252520 h 1461073"/>
              <a:gd name="connsiteX8" fmla="*/ 2271252 w 5984498"/>
              <a:gd name="connsiteY8" fmla="*/ 1209371 h 1461073"/>
              <a:gd name="connsiteX9" fmla="*/ 2505838 w 5984498"/>
              <a:gd name="connsiteY9" fmla="*/ 1461072 h 1461073"/>
              <a:gd name="connsiteX10" fmla="*/ 2769681 w 5984498"/>
              <a:gd name="connsiteY10" fmla="*/ 1098607 h 1461073"/>
              <a:gd name="connsiteX11" fmla="*/ 3052916 w 5984498"/>
              <a:gd name="connsiteY11" fmla="*/ 339216 h 1461073"/>
              <a:gd name="connsiteX12" fmla="*/ 3303639 w 5984498"/>
              <a:gd name="connsiteY12" fmla="*/ 14751 h 1461073"/>
              <a:gd name="connsiteX13" fmla="*/ 3543931 w 5984498"/>
              <a:gd name="connsiteY13" fmla="*/ 282858 h 1461073"/>
              <a:gd name="connsiteX14" fmla="*/ 3888658 w 5984498"/>
              <a:gd name="connsiteY14" fmla="*/ 1184790 h 1461073"/>
              <a:gd name="connsiteX15" fmla="*/ 4114800 w 5984498"/>
              <a:gd name="connsiteY15" fmla="*/ 1445345 h 1461073"/>
              <a:gd name="connsiteX16" fmla="*/ 4350774 w 5984498"/>
              <a:gd name="connsiteY16" fmla="*/ 1194622 h 1461073"/>
              <a:gd name="connsiteX17" fmla="*/ 4710736 w 5984498"/>
              <a:gd name="connsiteY17" fmla="*/ 249155 h 1461073"/>
              <a:gd name="connsiteX18" fmla="*/ 4925961 w 5984498"/>
              <a:gd name="connsiteY18" fmla="*/ 3 h 1461073"/>
              <a:gd name="connsiteX19" fmla="*/ 5156777 w 5984498"/>
              <a:gd name="connsiteY19" fmla="*/ 251679 h 1461073"/>
              <a:gd name="connsiteX20" fmla="*/ 5513261 w 5984498"/>
              <a:gd name="connsiteY20" fmla="*/ 1195351 h 1461073"/>
              <a:gd name="connsiteX21" fmla="*/ 5751871 w 5984498"/>
              <a:gd name="connsiteY21" fmla="*/ 1445345 h 1461073"/>
              <a:gd name="connsiteX22" fmla="*/ 5984498 w 5984498"/>
              <a:gd name="connsiteY22" fmla="*/ 1142282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4498" h="1461073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6176" y="1346301"/>
                  <a:pt x="5984498" y="1142282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1359568" y="3809206"/>
            <a:ext cx="3048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57994" y="3688092"/>
            <a:ext cx="304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76400" y="3533001"/>
            <a:ext cx="1787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(both waves are moving)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54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430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81210" y="3010128"/>
            <a:ext cx="4648200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533535"/>
              <a:gd name="connsiteY0" fmla="*/ 48734 h 1461071"/>
              <a:gd name="connsiteX1" fmla="*/ 271331 w 6533535"/>
              <a:gd name="connsiteY1" fmla="*/ 212154 h 1461071"/>
              <a:gd name="connsiteX2" fmla="*/ 648929 w 6533535"/>
              <a:gd name="connsiteY2" fmla="*/ 1179874 h 1461071"/>
              <a:gd name="connsiteX3" fmla="*/ 884062 w 6533535"/>
              <a:gd name="connsiteY3" fmla="*/ 1456616 h 1461071"/>
              <a:gd name="connsiteX4" fmla="*/ 1120877 w 6533535"/>
              <a:gd name="connsiteY4" fmla="*/ 1150377 h 1461071"/>
              <a:gd name="connsiteX5" fmla="*/ 1475680 w 6533535"/>
              <a:gd name="connsiteY5" fmla="*/ 248202 h 1461071"/>
              <a:gd name="connsiteX6" fmla="*/ 1699541 w 6533535"/>
              <a:gd name="connsiteY6" fmla="*/ 2639 h 1461071"/>
              <a:gd name="connsiteX7" fmla="*/ 1912131 w 6533535"/>
              <a:gd name="connsiteY7" fmla="*/ 252520 h 1461071"/>
              <a:gd name="connsiteX8" fmla="*/ 2271252 w 6533535"/>
              <a:gd name="connsiteY8" fmla="*/ 1209371 h 1461071"/>
              <a:gd name="connsiteX9" fmla="*/ 2505838 w 6533535"/>
              <a:gd name="connsiteY9" fmla="*/ 1461072 h 1461071"/>
              <a:gd name="connsiteX10" fmla="*/ 2769681 w 6533535"/>
              <a:gd name="connsiteY10" fmla="*/ 1098607 h 1461071"/>
              <a:gd name="connsiteX11" fmla="*/ 3052916 w 6533535"/>
              <a:gd name="connsiteY11" fmla="*/ 339216 h 1461071"/>
              <a:gd name="connsiteX12" fmla="*/ 3303639 w 6533535"/>
              <a:gd name="connsiteY12" fmla="*/ 14751 h 1461071"/>
              <a:gd name="connsiteX13" fmla="*/ 3543931 w 6533535"/>
              <a:gd name="connsiteY13" fmla="*/ 282858 h 1461071"/>
              <a:gd name="connsiteX14" fmla="*/ 3888658 w 6533535"/>
              <a:gd name="connsiteY14" fmla="*/ 1184790 h 1461071"/>
              <a:gd name="connsiteX15" fmla="*/ 4114800 w 6533535"/>
              <a:gd name="connsiteY15" fmla="*/ 1445345 h 1461071"/>
              <a:gd name="connsiteX16" fmla="*/ 4350774 w 6533535"/>
              <a:gd name="connsiteY16" fmla="*/ 1194622 h 1461071"/>
              <a:gd name="connsiteX17" fmla="*/ 4710736 w 6533535"/>
              <a:gd name="connsiteY17" fmla="*/ 249155 h 1461071"/>
              <a:gd name="connsiteX18" fmla="*/ 4925961 w 6533535"/>
              <a:gd name="connsiteY18" fmla="*/ 3 h 1461071"/>
              <a:gd name="connsiteX19" fmla="*/ 5156777 w 6533535"/>
              <a:gd name="connsiteY19" fmla="*/ 251679 h 1461071"/>
              <a:gd name="connsiteX20" fmla="*/ 5513261 w 6533535"/>
              <a:gd name="connsiteY20" fmla="*/ 1195351 h 1461071"/>
              <a:gd name="connsiteX21" fmla="*/ 5751871 w 6533535"/>
              <a:gd name="connsiteY21" fmla="*/ 1445345 h 1461071"/>
              <a:gd name="connsiteX22" fmla="*/ 5987845 w 6533535"/>
              <a:gd name="connsiteY22" fmla="*/ 1165125 h 1461071"/>
              <a:gd name="connsiteX23" fmla="*/ 6341806 w 6533535"/>
              <a:gd name="connsiteY23" fmla="*/ 221229 h 1461071"/>
              <a:gd name="connsiteX24" fmla="*/ 6533535 w 6533535"/>
              <a:gd name="connsiteY24" fmla="*/ 3 h 1461071"/>
              <a:gd name="connsiteX0" fmla="*/ 0 w 6533535"/>
              <a:gd name="connsiteY0" fmla="*/ 48734 h 1461073"/>
              <a:gd name="connsiteX1" fmla="*/ 271331 w 6533535"/>
              <a:gd name="connsiteY1" fmla="*/ 212154 h 1461073"/>
              <a:gd name="connsiteX2" fmla="*/ 648929 w 6533535"/>
              <a:gd name="connsiteY2" fmla="*/ 1179874 h 1461073"/>
              <a:gd name="connsiteX3" fmla="*/ 884062 w 6533535"/>
              <a:gd name="connsiteY3" fmla="*/ 1456616 h 1461073"/>
              <a:gd name="connsiteX4" fmla="*/ 1120877 w 6533535"/>
              <a:gd name="connsiteY4" fmla="*/ 1150377 h 1461073"/>
              <a:gd name="connsiteX5" fmla="*/ 1475680 w 6533535"/>
              <a:gd name="connsiteY5" fmla="*/ 248202 h 1461073"/>
              <a:gd name="connsiteX6" fmla="*/ 1699541 w 6533535"/>
              <a:gd name="connsiteY6" fmla="*/ 2639 h 1461073"/>
              <a:gd name="connsiteX7" fmla="*/ 1912131 w 6533535"/>
              <a:gd name="connsiteY7" fmla="*/ 252520 h 1461073"/>
              <a:gd name="connsiteX8" fmla="*/ 2271252 w 6533535"/>
              <a:gd name="connsiteY8" fmla="*/ 1209371 h 1461073"/>
              <a:gd name="connsiteX9" fmla="*/ 2505838 w 6533535"/>
              <a:gd name="connsiteY9" fmla="*/ 1461072 h 1461073"/>
              <a:gd name="connsiteX10" fmla="*/ 2769681 w 6533535"/>
              <a:gd name="connsiteY10" fmla="*/ 1098607 h 1461073"/>
              <a:gd name="connsiteX11" fmla="*/ 3052916 w 6533535"/>
              <a:gd name="connsiteY11" fmla="*/ 339216 h 1461073"/>
              <a:gd name="connsiteX12" fmla="*/ 3303639 w 6533535"/>
              <a:gd name="connsiteY12" fmla="*/ 14751 h 1461073"/>
              <a:gd name="connsiteX13" fmla="*/ 3543931 w 6533535"/>
              <a:gd name="connsiteY13" fmla="*/ 282858 h 1461073"/>
              <a:gd name="connsiteX14" fmla="*/ 3888658 w 6533535"/>
              <a:gd name="connsiteY14" fmla="*/ 1184790 h 1461073"/>
              <a:gd name="connsiteX15" fmla="*/ 4114800 w 6533535"/>
              <a:gd name="connsiteY15" fmla="*/ 1445345 h 1461073"/>
              <a:gd name="connsiteX16" fmla="*/ 4350774 w 6533535"/>
              <a:gd name="connsiteY16" fmla="*/ 1194622 h 1461073"/>
              <a:gd name="connsiteX17" fmla="*/ 4710736 w 6533535"/>
              <a:gd name="connsiteY17" fmla="*/ 249155 h 1461073"/>
              <a:gd name="connsiteX18" fmla="*/ 4925961 w 6533535"/>
              <a:gd name="connsiteY18" fmla="*/ 3 h 1461073"/>
              <a:gd name="connsiteX19" fmla="*/ 5156777 w 6533535"/>
              <a:gd name="connsiteY19" fmla="*/ 251679 h 1461073"/>
              <a:gd name="connsiteX20" fmla="*/ 5513261 w 6533535"/>
              <a:gd name="connsiteY20" fmla="*/ 1195351 h 1461073"/>
              <a:gd name="connsiteX21" fmla="*/ 5751871 w 6533535"/>
              <a:gd name="connsiteY21" fmla="*/ 1445345 h 1461073"/>
              <a:gd name="connsiteX22" fmla="*/ 5987845 w 6533535"/>
              <a:gd name="connsiteY22" fmla="*/ 1165125 h 1461073"/>
              <a:gd name="connsiteX23" fmla="*/ 6341806 w 6533535"/>
              <a:gd name="connsiteY23" fmla="*/ 221229 h 1461073"/>
              <a:gd name="connsiteX24" fmla="*/ 6533535 w 6533535"/>
              <a:gd name="connsiteY24" fmla="*/ 3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073">
                <a:moveTo>
                  <a:pt x="0" y="48734"/>
                </a:moveTo>
                <a:cubicBezTo>
                  <a:pt x="91429" y="-42682"/>
                  <a:pt x="163176" y="23631"/>
                  <a:pt x="271331" y="212154"/>
                </a:cubicBezTo>
                <a:cubicBezTo>
                  <a:pt x="379486" y="400677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  <a:cubicBezTo>
                  <a:pt x="6432754" y="27042"/>
                  <a:pt x="6501580" y="46706"/>
                  <a:pt x="6533535" y="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5400000" flipV="1">
            <a:off x="5257802" y="2743199"/>
            <a:ext cx="4648200" cy="38100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3" name="Trapezoid 42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 rot="5400000">
            <a:off x="-690511" y="513825"/>
            <a:ext cx="4257594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4497"/>
              <a:gd name="connsiteY0" fmla="*/ 3 h 1461071"/>
              <a:gd name="connsiteX1" fmla="*/ 271331 w 5984497"/>
              <a:gd name="connsiteY1" fmla="*/ 212154 h 1461071"/>
              <a:gd name="connsiteX2" fmla="*/ 648929 w 5984497"/>
              <a:gd name="connsiteY2" fmla="*/ 1179874 h 1461071"/>
              <a:gd name="connsiteX3" fmla="*/ 884062 w 5984497"/>
              <a:gd name="connsiteY3" fmla="*/ 1456616 h 1461071"/>
              <a:gd name="connsiteX4" fmla="*/ 1120877 w 5984497"/>
              <a:gd name="connsiteY4" fmla="*/ 1150377 h 1461071"/>
              <a:gd name="connsiteX5" fmla="*/ 1475680 w 5984497"/>
              <a:gd name="connsiteY5" fmla="*/ 248202 h 1461071"/>
              <a:gd name="connsiteX6" fmla="*/ 1699541 w 5984497"/>
              <a:gd name="connsiteY6" fmla="*/ 2639 h 1461071"/>
              <a:gd name="connsiteX7" fmla="*/ 1912131 w 5984497"/>
              <a:gd name="connsiteY7" fmla="*/ 252520 h 1461071"/>
              <a:gd name="connsiteX8" fmla="*/ 2271252 w 5984497"/>
              <a:gd name="connsiteY8" fmla="*/ 1209371 h 1461071"/>
              <a:gd name="connsiteX9" fmla="*/ 2505838 w 5984497"/>
              <a:gd name="connsiteY9" fmla="*/ 1461072 h 1461071"/>
              <a:gd name="connsiteX10" fmla="*/ 2769681 w 5984497"/>
              <a:gd name="connsiteY10" fmla="*/ 1098607 h 1461071"/>
              <a:gd name="connsiteX11" fmla="*/ 3052916 w 5984497"/>
              <a:gd name="connsiteY11" fmla="*/ 339216 h 1461071"/>
              <a:gd name="connsiteX12" fmla="*/ 3303639 w 5984497"/>
              <a:gd name="connsiteY12" fmla="*/ 14751 h 1461071"/>
              <a:gd name="connsiteX13" fmla="*/ 3543931 w 5984497"/>
              <a:gd name="connsiteY13" fmla="*/ 282858 h 1461071"/>
              <a:gd name="connsiteX14" fmla="*/ 3888658 w 5984497"/>
              <a:gd name="connsiteY14" fmla="*/ 1184790 h 1461071"/>
              <a:gd name="connsiteX15" fmla="*/ 4114800 w 5984497"/>
              <a:gd name="connsiteY15" fmla="*/ 1445345 h 1461071"/>
              <a:gd name="connsiteX16" fmla="*/ 4350774 w 5984497"/>
              <a:gd name="connsiteY16" fmla="*/ 1194622 h 1461071"/>
              <a:gd name="connsiteX17" fmla="*/ 4710736 w 5984497"/>
              <a:gd name="connsiteY17" fmla="*/ 249155 h 1461071"/>
              <a:gd name="connsiteX18" fmla="*/ 4925961 w 5984497"/>
              <a:gd name="connsiteY18" fmla="*/ 3 h 1461071"/>
              <a:gd name="connsiteX19" fmla="*/ 5156777 w 5984497"/>
              <a:gd name="connsiteY19" fmla="*/ 251679 h 1461071"/>
              <a:gd name="connsiteX20" fmla="*/ 5513261 w 5984497"/>
              <a:gd name="connsiteY20" fmla="*/ 1195351 h 1461071"/>
              <a:gd name="connsiteX21" fmla="*/ 5751871 w 5984497"/>
              <a:gd name="connsiteY21" fmla="*/ 1445345 h 1461071"/>
              <a:gd name="connsiteX22" fmla="*/ 5984497 w 5984497"/>
              <a:gd name="connsiteY22" fmla="*/ 1137714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4497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6175" y="1341733"/>
                  <a:pt x="5984497" y="1137714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219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81209" y="3086330"/>
            <a:ext cx="4648199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533535"/>
              <a:gd name="connsiteY0" fmla="*/ 60917 h 1461071"/>
              <a:gd name="connsiteX1" fmla="*/ 271331 w 6533535"/>
              <a:gd name="connsiteY1" fmla="*/ 212154 h 1461071"/>
              <a:gd name="connsiteX2" fmla="*/ 648929 w 6533535"/>
              <a:gd name="connsiteY2" fmla="*/ 1179874 h 1461071"/>
              <a:gd name="connsiteX3" fmla="*/ 884062 w 6533535"/>
              <a:gd name="connsiteY3" fmla="*/ 1456616 h 1461071"/>
              <a:gd name="connsiteX4" fmla="*/ 1120877 w 6533535"/>
              <a:gd name="connsiteY4" fmla="*/ 1150377 h 1461071"/>
              <a:gd name="connsiteX5" fmla="*/ 1475680 w 6533535"/>
              <a:gd name="connsiteY5" fmla="*/ 248202 h 1461071"/>
              <a:gd name="connsiteX6" fmla="*/ 1699541 w 6533535"/>
              <a:gd name="connsiteY6" fmla="*/ 2639 h 1461071"/>
              <a:gd name="connsiteX7" fmla="*/ 1912131 w 6533535"/>
              <a:gd name="connsiteY7" fmla="*/ 252520 h 1461071"/>
              <a:gd name="connsiteX8" fmla="*/ 2271252 w 6533535"/>
              <a:gd name="connsiteY8" fmla="*/ 1209371 h 1461071"/>
              <a:gd name="connsiteX9" fmla="*/ 2505838 w 6533535"/>
              <a:gd name="connsiteY9" fmla="*/ 1461072 h 1461071"/>
              <a:gd name="connsiteX10" fmla="*/ 2769681 w 6533535"/>
              <a:gd name="connsiteY10" fmla="*/ 1098607 h 1461071"/>
              <a:gd name="connsiteX11" fmla="*/ 3052916 w 6533535"/>
              <a:gd name="connsiteY11" fmla="*/ 339216 h 1461071"/>
              <a:gd name="connsiteX12" fmla="*/ 3303639 w 6533535"/>
              <a:gd name="connsiteY12" fmla="*/ 14751 h 1461071"/>
              <a:gd name="connsiteX13" fmla="*/ 3543931 w 6533535"/>
              <a:gd name="connsiteY13" fmla="*/ 282858 h 1461071"/>
              <a:gd name="connsiteX14" fmla="*/ 3888658 w 6533535"/>
              <a:gd name="connsiteY14" fmla="*/ 1184790 h 1461071"/>
              <a:gd name="connsiteX15" fmla="*/ 4114800 w 6533535"/>
              <a:gd name="connsiteY15" fmla="*/ 1445345 h 1461071"/>
              <a:gd name="connsiteX16" fmla="*/ 4350774 w 6533535"/>
              <a:gd name="connsiteY16" fmla="*/ 1194622 h 1461071"/>
              <a:gd name="connsiteX17" fmla="*/ 4710736 w 6533535"/>
              <a:gd name="connsiteY17" fmla="*/ 249155 h 1461071"/>
              <a:gd name="connsiteX18" fmla="*/ 4925961 w 6533535"/>
              <a:gd name="connsiteY18" fmla="*/ 3 h 1461071"/>
              <a:gd name="connsiteX19" fmla="*/ 5156777 w 6533535"/>
              <a:gd name="connsiteY19" fmla="*/ 251679 h 1461071"/>
              <a:gd name="connsiteX20" fmla="*/ 5513261 w 6533535"/>
              <a:gd name="connsiteY20" fmla="*/ 1195351 h 1461071"/>
              <a:gd name="connsiteX21" fmla="*/ 5751871 w 6533535"/>
              <a:gd name="connsiteY21" fmla="*/ 1445345 h 1461071"/>
              <a:gd name="connsiteX22" fmla="*/ 5987845 w 6533535"/>
              <a:gd name="connsiteY22" fmla="*/ 1165125 h 1461071"/>
              <a:gd name="connsiteX23" fmla="*/ 6341806 w 6533535"/>
              <a:gd name="connsiteY23" fmla="*/ 221229 h 1461071"/>
              <a:gd name="connsiteX24" fmla="*/ 6533535 w 6533535"/>
              <a:gd name="connsiteY24" fmla="*/ 3 h 1461071"/>
              <a:gd name="connsiteX0" fmla="*/ 0 w 6533535"/>
              <a:gd name="connsiteY0" fmla="*/ 60917 h 1461073"/>
              <a:gd name="connsiteX1" fmla="*/ 271331 w 6533535"/>
              <a:gd name="connsiteY1" fmla="*/ 212154 h 1461073"/>
              <a:gd name="connsiteX2" fmla="*/ 648929 w 6533535"/>
              <a:gd name="connsiteY2" fmla="*/ 1179874 h 1461073"/>
              <a:gd name="connsiteX3" fmla="*/ 884062 w 6533535"/>
              <a:gd name="connsiteY3" fmla="*/ 1456616 h 1461073"/>
              <a:gd name="connsiteX4" fmla="*/ 1120877 w 6533535"/>
              <a:gd name="connsiteY4" fmla="*/ 1150377 h 1461073"/>
              <a:gd name="connsiteX5" fmla="*/ 1475680 w 6533535"/>
              <a:gd name="connsiteY5" fmla="*/ 248202 h 1461073"/>
              <a:gd name="connsiteX6" fmla="*/ 1699541 w 6533535"/>
              <a:gd name="connsiteY6" fmla="*/ 2639 h 1461073"/>
              <a:gd name="connsiteX7" fmla="*/ 1912131 w 6533535"/>
              <a:gd name="connsiteY7" fmla="*/ 252520 h 1461073"/>
              <a:gd name="connsiteX8" fmla="*/ 2271252 w 6533535"/>
              <a:gd name="connsiteY8" fmla="*/ 1209371 h 1461073"/>
              <a:gd name="connsiteX9" fmla="*/ 2505838 w 6533535"/>
              <a:gd name="connsiteY9" fmla="*/ 1461072 h 1461073"/>
              <a:gd name="connsiteX10" fmla="*/ 2769681 w 6533535"/>
              <a:gd name="connsiteY10" fmla="*/ 1098607 h 1461073"/>
              <a:gd name="connsiteX11" fmla="*/ 3052916 w 6533535"/>
              <a:gd name="connsiteY11" fmla="*/ 339216 h 1461073"/>
              <a:gd name="connsiteX12" fmla="*/ 3303639 w 6533535"/>
              <a:gd name="connsiteY12" fmla="*/ 14751 h 1461073"/>
              <a:gd name="connsiteX13" fmla="*/ 3543931 w 6533535"/>
              <a:gd name="connsiteY13" fmla="*/ 282858 h 1461073"/>
              <a:gd name="connsiteX14" fmla="*/ 3888658 w 6533535"/>
              <a:gd name="connsiteY14" fmla="*/ 1184790 h 1461073"/>
              <a:gd name="connsiteX15" fmla="*/ 4114800 w 6533535"/>
              <a:gd name="connsiteY15" fmla="*/ 1445345 h 1461073"/>
              <a:gd name="connsiteX16" fmla="*/ 4350774 w 6533535"/>
              <a:gd name="connsiteY16" fmla="*/ 1194622 h 1461073"/>
              <a:gd name="connsiteX17" fmla="*/ 4710736 w 6533535"/>
              <a:gd name="connsiteY17" fmla="*/ 249155 h 1461073"/>
              <a:gd name="connsiteX18" fmla="*/ 4925961 w 6533535"/>
              <a:gd name="connsiteY18" fmla="*/ 3 h 1461073"/>
              <a:gd name="connsiteX19" fmla="*/ 5156777 w 6533535"/>
              <a:gd name="connsiteY19" fmla="*/ 251679 h 1461073"/>
              <a:gd name="connsiteX20" fmla="*/ 5513261 w 6533535"/>
              <a:gd name="connsiteY20" fmla="*/ 1195351 h 1461073"/>
              <a:gd name="connsiteX21" fmla="*/ 5751871 w 6533535"/>
              <a:gd name="connsiteY21" fmla="*/ 1445345 h 1461073"/>
              <a:gd name="connsiteX22" fmla="*/ 5987845 w 6533535"/>
              <a:gd name="connsiteY22" fmla="*/ 1165125 h 1461073"/>
              <a:gd name="connsiteX23" fmla="*/ 6341806 w 6533535"/>
              <a:gd name="connsiteY23" fmla="*/ 221229 h 1461073"/>
              <a:gd name="connsiteX24" fmla="*/ 6533535 w 6533535"/>
              <a:gd name="connsiteY24" fmla="*/ 3 h 1461073"/>
              <a:gd name="connsiteX0" fmla="*/ 0 w 6533534"/>
              <a:gd name="connsiteY0" fmla="*/ 48733 h 1461071"/>
              <a:gd name="connsiteX1" fmla="*/ 271330 w 6533534"/>
              <a:gd name="connsiteY1" fmla="*/ 212154 h 1461071"/>
              <a:gd name="connsiteX2" fmla="*/ 648928 w 6533534"/>
              <a:gd name="connsiteY2" fmla="*/ 1179874 h 1461071"/>
              <a:gd name="connsiteX3" fmla="*/ 884061 w 6533534"/>
              <a:gd name="connsiteY3" fmla="*/ 1456616 h 1461071"/>
              <a:gd name="connsiteX4" fmla="*/ 1120876 w 6533534"/>
              <a:gd name="connsiteY4" fmla="*/ 1150377 h 1461071"/>
              <a:gd name="connsiteX5" fmla="*/ 1475679 w 6533534"/>
              <a:gd name="connsiteY5" fmla="*/ 248202 h 1461071"/>
              <a:gd name="connsiteX6" fmla="*/ 1699540 w 6533534"/>
              <a:gd name="connsiteY6" fmla="*/ 2639 h 1461071"/>
              <a:gd name="connsiteX7" fmla="*/ 1912130 w 6533534"/>
              <a:gd name="connsiteY7" fmla="*/ 252520 h 1461071"/>
              <a:gd name="connsiteX8" fmla="*/ 2271251 w 6533534"/>
              <a:gd name="connsiteY8" fmla="*/ 1209371 h 1461071"/>
              <a:gd name="connsiteX9" fmla="*/ 2505837 w 6533534"/>
              <a:gd name="connsiteY9" fmla="*/ 1461072 h 1461071"/>
              <a:gd name="connsiteX10" fmla="*/ 2769680 w 6533534"/>
              <a:gd name="connsiteY10" fmla="*/ 1098607 h 1461071"/>
              <a:gd name="connsiteX11" fmla="*/ 3052915 w 6533534"/>
              <a:gd name="connsiteY11" fmla="*/ 339216 h 1461071"/>
              <a:gd name="connsiteX12" fmla="*/ 3303638 w 6533534"/>
              <a:gd name="connsiteY12" fmla="*/ 14751 h 1461071"/>
              <a:gd name="connsiteX13" fmla="*/ 3543930 w 6533534"/>
              <a:gd name="connsiteY13" fmla="*/ 282858 h 1461071"/>
              <a:gd name="connsiteX14" fmla="*/ 3888657 w 6533534"/>
              <a:gd name="connsiteY14" fmla="*/ 1184790 h 1461071"/>
              <a:gd name="connsiteX15" fmla="*/ 4114799 w 6533534"/>
              <a:gd name="connsiteY15" fmla="*/ 1445345 h 1461071"/>
              <a:gd name="connsiteX16" fmla="*/ 4350773 w 6533534"/>
              <a:gd name="connsiteY16" fmla="*/ 1194622 h 1461071"/>
              <a:gd name="connsiteX17" fmla="*/ 4710735 w 6533534"/>
              <a:gd name="connsiteY17" fmla="*/ 249155 h 1461071"/>
              <a:gd name="connsiteX18" fmla="*/ 4925960 w 6533534"/>
              <a:gd name="connsiteY18" fmla="*/ 3 h 1461071"/>
              <a:gd name="connsiteX19" fmla="*/ 5156776 w 6533534"/>
              <a:gd name="connsiteY19" fmla="*/ 251679 h 1461071"/>
              <a:gd name="connsiteX20" fmla="*/ 5513260 w 6533534"/>
              <a:gd name="connsiteY20" fmla="*/ 1195351 h 1461071"/>
              <a:gd name="connsiteX21" fmla="*/ 5751870 w 6533534"/>
              <a:gd name="connsiteY21" fmla="*/ 1445345 h 1461071"/>
              <a:gd name="connsiteX22" fmla="*/ 5987844 w 6533534"/>
              <a:gd name="connsiteY22" fmla="*/ 1165125 h 1461071"/>
              <a:gd name="connsiteX23" fmla="*/ 6341805 w 6533534"/>
              <a:gd name="connsiteY23" fmla="*/ 221229 h 1461071"/>
              <a:gd name="connsiteX24" fmla="*/ 6533534 w 6533534"/>
              <a:gd name="connsiteY24" fmla="*/ 3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4" h="1461071">
                <a:moveTo>
                  <a:pt x="0" y="48733"/>
                </a:moveTo>
                <a:cubicBezTo>
                  <a:pt x="91429" y="-24409"/>
                  <a:pt x="163175" y="23631"/>
                  <a:pt x="271330" y="212154"/>
                </a:cubicBezTo>
                <a:cubicBezTo>
                  <a:pt x="379485" y="400677"/>
                  <a:pt x="546806" y="972464"/>
                  <a:pt x="648928" y="1179874"/>
                </a:cubicBezTo>
                <a:cubicBezTo>
                  <a:pt x="751050" y="1387284"/>
                  <a:pt x="805403" y="1461532"/>
                  <a:pt x="884061" y="1456616"/>
                </a:cubicBezTo>
                <a:cubicBezTo>
                  <a:pt x="962719" y="1451700"/>
                  <a:pt x="1022273" y="1351779"/>
                  <a:pt x="1120876" y="1150377"/>
                </a:cubicBezTo>
                <a:cubicBezTo>
                  <a:pt x="1219479" y="948975"/>
                  <a:pt x="1379235" y="439492"/>
                  <a:pt x="1475679" y="248202"/>
                </a:cubicBezTo>
                <a:cubicBezTo>
                  <a:pt x="1572123" y="56912"/>
                  <a:pt x="1626798" y="1919"/>
                  <a:pt x="1699540" y="2639"/>
                </a:cubicBezTo>
                <a:cubicBezTo>
                  <a:pt x="1772282" y="3359"/>
                  <a:pt x="1816845" y="51398"/>
                  <a:pt x="1912130" y="252520"/>
                </a:cubicBezTo>
                <a:cubicBezTo>
                  <a:pt x="2007415" y="453642"/>
                  <a:pt x="2172300" y="1007946"/>
                  <a:pt x="2271251" y="1209371"/>
                </a:cubicBezTo>
                <a:cubicBezTo>
                  <a:pt x="2370202" y="1410796"/>
                  <a:pt x="2431492" y="1457951"/>
                  <a:pt x="2505837" y="1461072"/>
                </a:cubicBezTo>
                <a:cubicBezTo>
                  <a:pt x="2600751" y="1459051"/>
                  <a:pt x="2678500" y="1285583"/>
                  <a:pt x="2769680" y="1098607"/>
                </a:cubicBezTo>
                <a:cubicBezTo>
                  <a:pt x="2860860" y="911631"/>
                  <a:pt x="2963922" y="519859"/>
                  <a:pt x="3052915" y="339216"/>
                </a:cubicBezTo>
                <a:cubicBezTo>
                  <a:pt x="3141908" y="158573"/>
                  <a:pt x="3221802" y="24144"/>
                  <a:pt x="3303638" y="14751"/>
                </a:cubicBezTo>
                <a:cubicBezTo>
                  <a:pt x="3385474" y="5358"/>
                  <a:pt x="3446427" y="87852"/>
                  <a:pt x="3543930" y="282858"/>
                </a:cubicBezTo>
                <a:cubicBezTo>
                  <a:pt x="3641433" y="477865"/>
                  <a:pt x="3793512" y="991042"/>
                  <a:pt x="3888657" y="1184790"/>
                </a:cubicBezTo>
                <a:cubicBezTo>
                  <a:pt x="3983802" y="1378538"/>
                  <a:pt x="4037780" y="1443706"/>
                  <a:pt x="4114799" y="1445345"/>
                </a:cubicBezTo>
                <a:cubicBezTo>
                  <a:pt x="4191818" y="1446984"/>
                  <a:pt x="4251450" y="1393987"/>
                  <a:pt x="4350773" y="1194622"/>
                </a:cubicBezTo>
                <a:cubicBezTo>
                  <a:pt x="4450096" y="995257"/>
                  <a:pt x="4614871" y="448258"/>
                  <a:pt x="4710735" y="249155"/>
                </a:cubicBezTo>
                <a:cubicBezTo>
                  <a:pt x="4806600" y="50052"/>
                  <a:pt x="4851620" y="-418"/>
                  <a:pt x="4925960" y="3"/>
                </a:cubicBezTo>
                <a:cubicBezTo>
                  <a:pt x="5000300" y="424"/>
                  <a:pt x="5058893" y="52454"/>
                  <a:pt x="5156776" y="251679"/>
                </a:cubicBezTo>
                <a:cubicBezTo>
                  <a:pt x="5254659" y="450904"/>
                  <a:pt x="5414078" y="996407"/>
                  <a:pt x="5513260" y="1195351"/>
                </a:cubicBezTo>
                <a:cubicBezTo>
                  <a:pt x="5612442" y="1394295"/>
                  <a:pt x="5672773" y="1450383"/>
                  <a:pt x="5751870" y="1445345"/>
                </a:cubicBezTo>
                <a:cubicBezTo>
                  <a:pt x="5830967" y="1440307"/>
                  <a:pt x="5889522" y="1369144"/>
                  <a:pt x="5987844" y="1165125"/>
                </a:cubicBezTo>
                <a:cubicBezTo>
                  <a:pt x="6086166" y="961106"/>
                  <a:pt x="6250857" y="415416"/>
                  <a:pt x="6341805" y="221229"/>
                </a:cubicBezTo>
                <a:cubicBezTo>
                  <a:pt x="6432753" y="27042"/>
                  <a:pt x="6501579" y="46706"/>
                  <a:pt x="6533534" y="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5400000" flipV="1">
            <a:off x="5295903" y="2781301"/>
            <a:ext cx="4648200" cy="3048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3" name="Trapezoid 42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 rot="5400000">
            <a:off x="-689321" y="585660"/>
            <a:ext cx="4255214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1152"/>
              <a:gd name="connsiteY0" fmla="*/ 3 h 1461071"/>
              <a:gd name="connsiteX1" fmla="*/ 271331 w 5981152"/>
              <a:gd name="connsiteY1" fmla="*/ 212154 h 1461071"/>
              <a:gd name="connsiteX2" fmla="*/ 648929 w 5981152"/>
              <a:gd name="connsiteY2" fmla="*/ 1179874 h 1461071"/>
              <a:gd name="connsiteX3" fmla="*/ 884062 w 5981152"/>
              <a:gd name="connsiteY3" fmla="*/ 1456616 h 1461071"/>
              <a:gd name="connsiteX4" fmla="*/ 1120877 w 5981152"/>
              <a:gd name="connsiteY4" fmla="*/ 1150377 h 1461071"/>
              <a:gd name="connsiteX5" fmla="*/ 1475680 w 5981152"/>
              <a:gd name="connsiteY5" fmla="*/ 248202 h 1461071"/>
              <a:gd name="connsiteX6" fmla="*/ 1699541 w 5981152"/>
              <a:gd name="connsiteY6" fmla="*/ 2639 h 1461071"/>
              <a:gd name="connsiteX7" fmla="*/ 1912131 w 5981152"/>
              <a:gd name="connsiteY7" fmla="*/ 252520 h 1461071"/>
              <a:gd name="connsiteX8" fmla="*/ 2271252 w 5981152"/>
              <a:gd name="connsiteY8" fmla="*/ 1209371 h 1461071"/>
              <a:gd name="connsiteX9" fmla="*/ 2505838 w 5981152"/>
              <a:gd name="connsiteY9" fmla="*/ 1461072 h 1461071"/>
              <a:gd name="connsiteX10" fmla="*/ 2769681 w 5981152"/>
              <a:gd name="connsiteY10" fmla="*/ 1098607 h 1461071"/>
              <a:gd name="connsiteX11" fmla="*/ 3052916 w 5981152"/>
              <a:gd name="connsiteY11" fmla="*/ 339216 h 1461071"/>
              <a:gd name="connsiteX12" fmla="*/ 3303639 w 5981152"/>
              <a:gd name="connsiteY12" fmla="*/ 14751 h 1461071"/>
              <a:gd name="connsiteX13" fmla="*/ 3543931 w 5981152"/>
              <a:gd name="connsiteY13" fmla="*/ 282858 h 1461071"/>
              <a:gd name="connsiteX14" fmla="*/ 3888658 w 5981152"/>
              <a:gd name="connsiteY14" fmla="*/ 1184790 h 1461071"/>
              <a:gd name="connsiteX15" fmla="*/ 4114800 w 5981152"/>
              <a:gd name="connsiteY15" fmla="*/ 1445345 h 1461071"/>
              <a:gd name="connsiteX16" fmla="*/ 4350774 w 5981152"/>
              <a:gd name="connsiteY16" fmla="*/ 1194622 h 1461071"/>
              <a:gd name="connsiteX17" fmla="*/ 4710736 w 5981152"/>
              <a:gd name="connsiteY17" fmla="*/ 249155 h 1461071"/>
              <a:gd name="connsiteX18" fmla="*/ 4925961 w 5981152"/>
              <a:gd name="connsiteY18" fmla="*/ 3 h 1461071"/>
              <a:gd name="connsiteX19" fmla="*/ 5156777 w 5981152"/>
              <a:gd name="connsiteY19" fmla="*/ 251679 h 1461071"/>
              <a:gd name="connsiteX20" fmla="*/ 5513261 w 5981152"/>
              <a:gd name="connsiteY20" fmla="*/ 1195351 h 1461071"/>
              <a:gd name="connsiteX21" fmla="*/ 5751871 w 5981152"/>
              <a:gd name="connsiteY21" fmla="*/ 1445345 h 1461071"/>
              <a:gd name="connsiteX22" fmla="*/ 5981152 w 5981152"/>
              <a:gd name="connsiteY22" fmla="*/ 1151420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1152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2830" y="1355439"/>
                  <a:pt x="5981152" y="115142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2954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81210" y="3162528"/>
            <a:ext cx="4648200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533535"/>
              <a:gd name="connsiteY0" fmla="*/ 54825 h 1461071"/>
              <a:gd name="connsiteX1" fmla="*/ 271331 w 6533535"/>
              <a:gd name="connsiteY1" fmla="*/ 212154 h 1461071"/>
              <a:gd name="connsiteX2" fmla="*/ 648929 w 6533535"/>
              <a:gd name="connsiteY2" fmla="*/ 1179874 h 1461071"/>
              <a:gd name="connsiteX3" fmla="*/ 884062 w 6533535"/>
              <a:gd name="connsiteY3" fmla="*/ 1456616 h 1461071"/>
              <a:gd name="connsiteX4" fmla="*/ 1120877 w 6533535"/>
              <a:gd name="connsiteY4" fmla="*/ 1150377 h 1461071"/>
              <a:gd name="connsiteX5" fmla="*/ 1475680 w 6533535"/>
              <a:gd name="connsiteY5" fmla="*/ 248202 h 1461071"/>
              <a:gd name="connsiteX6" fmla="*/ 1699541 w 6533535"/>
              <a:gd name="connsiteY6" fmla="*/ 2639 h 1461071"/>
              <a:gd name="connsiteX7" fmla="*/ 1912131 w 6533535"/>
              <a:gd name="connsiteY7" fmla="*/ 252520 h 1461071"/>
              <a:gd name="connsiteX8" fmla="*/ 2271252 w 6533535"/>
              <a:gd name="connsiteY8" fmla="*/ 1209371 h 1461071"/>
              <a:gd name="connsiteX9" fmla="*/ 2505838 w 6533535"/>
              <a:gd name="connsiteY9" fmla="*/ 1461072 h 1461071"/>
              <a:gd name="connsiteX10" fmla="*/ 2769681 w 6533535"/>
              <a:gd name="connsiteY10" fmla="*/ 1098607 h 1461071"/>
              <a:gd name="connsiteX11" fmla="*/ 3052916 w 6533535"/>
              <a:gd name="connsiteY11" fmla="*/ 339216 h 1461071"/>
              <a:gd name="connsiteX12" fmla="*/ 3303639 w 6533535"/>
              <a:gd name="connsiteY12" fmla="*/ 14751 h 1461071"/>
              <a:gd name="connsiteX13" fmla="*/ 3543931 w 6533535"/>
              <a:gd name="connsiteY13" fmla="*/ 282858 h 1461071"/>
              <a:gd name="connsiteX14" fmla="*/ 3888658 w 6533535"/>
              <a:gd name="connsiteY14" fmla="*/ 1184790 h 1461071"/>
              <a:gd name="connsiteX15" fmla="*/ 4114800 w 6533535"/>
              <a:gd name="connsiteY15" fmla="*/ 1445345 h 1461071"/>
              <a:gd name="connsiteX16" fmla="*/ 4350774 w 6533535"/>
              <a:gd name="connsiteY16" fmla="*/ 1194622 h 1461071"/>
              <a:gd name="connsiteX17" fmla="*/ 4710736 w 6533535"/>
              <a:gd name="connsiteY17" fmla="*/ 249155 h 1461071"/>
              <a:gd name="connsiteX18" fmla="*/ 4925961 w 6533535"/>
              <a:gd name="connsiteY18" fmla="*/ 3 h 1461071"/>
              <a:gd name="connsiteX19" fmla="*/ 5156777 w 6533535"/>
              <a:gd name="connsiteY19" fmla="*/ 251679 h 1461071"/>
              <a:gd name="connsiteX20" fmla="*/ 5513261 w 6533535"/>
              <a:gd name="connsiteY20" fmla="*/ 1195351 h 1461071"/>
              <a:gd name="connsiteX21" fmla="*/ 5751871 w 6533535"/>
              <a:gd name="connsiteY21" fmla="*/ 1445345 h 1461071"/>
              <a:gd name="connsiteX22" fmla="*/ 5987845 w 6533535"/>
              <a:gd name="connsiteY22" fmla="*/ 1165125 h 1461071"/>
              <a:gd name="connsiteX23" fmla="*/ 6341806 w 6533535"/>
              <a:gd name="connsiteY23" fmla="*/ 221229 h 1461071"/>
              <a:gd name="connsiteX24" fmla="*/ 6533535 w 6533535"/>
              <a:gd name="connsiteY24" fmla="*/ 3 h 1461071"/>
              <a:gd name="connsiteX0" fmla="*/ 0 w 6533535"/>
              <a:gd name="connsiteY0" fmla="*/ 54825 h 1461073"/>
              <a:gd name="connsiteX1" fmla="*/ 271331 w 6533535"/>
              <a:gd name="connsiteY1" fmla="*/ 212154 h 1461073"/>
              <a:gd name="connsiteX2" fmla="*/ 648929 w 6533535"/>
              <a:gd name="connsiteY2" fmla="*/ 1179874 h 1461073"/>
              <a:gd name="connsiteX3" fmla="*/ 884062 w 6533535"/>
              <a:gd name="connsiteY3" fmla="*/ 1456616 h 1461073"/>
              <a:gd name="connsiteX4" fmla="*/ 1120877 w 6533535"/>
              <a:gd name="connsiteY4" fmla="*/ 1150377 h 1461073"/>
              <a:gd name="connsiteX5" fmla="*/ 1475680 w 6533535"/>
              <a:gd name="connsiteY5" fmla="*/ 248202 h 1461073"/>
              <a:gd name="connsiteX6" fmla="*/ 1699541 w 6533535"/>
              <a:gd name="connsiteY6" fmla="*/ 2639 h 1461073"/>
              <a:gd name="connsiteX7" fmla="*/ 1912131 w 6533535"/>
              <a:gd name="connsiteY7" fmla="*/ 252520 h 1461073"/>
              <a:gd name="connsiteX8" fmla="*/ 2271252 w 6533535"/>
              <a:gd name="connsiteY8" fmla="*/ 1209371 h 1461073"/>
              <a:gd name="connsiteX9" fmla="*/ 2505838 w 6533535"/>
              <a:gd name="connsiteY9" fmla="*/ 1461072 h 1461073"/>
              <a:gd name="connsiteX10" fmla="*/ 2769681 w 6533535"/>
              <a:gd name="connsiteY10" fmla="*/ 1098607 h 1461073"/>
              <a:gd name="connsiteX11" fmla="*/ 3052916 w 6533535"/>
              <a:gd name="connsiteY11" fmla="*/ 339216 h 1461073"/>
              <a:gd name="connsiteX12" fmla="*/ 3303639 w 6533535"/>
              <a:gd name="connsiteY12" fmla="*/ 14751 h 1461073"/>
              <a:gd name="connsiteX13" fmla="*/ 3543931 w 6533535"/>
              <a:gd name="connsiteY13" fmla="*/ 282858 h 1461073"/>
              <a:gd name="connsiteX14" fmla="*/ 3888658 w 6533535"/>
              <a:gd name="connsiteY14" fmla="*/ 1184790 h 1461073"/>
              <a:gd name="connsiteX15" fmla="*/ 4114800 w 6533535"/>
              <a:gd name="connsiteY15" fmla="*/ 1445345 h 1461073"/>
              <a:gd name="connsiteX16" fmla="*/ 4350774 w 6533535"/>
              <a:gd name="connsiteY16" fmla="*/ 1194622 h 1461073"/>
              <a:gd name="connsiteX17" fmla="*/ 4710736 w 6533535"/>
              <a:gd name="connsiteY17" fmla="*/ 249155 h 1461073"/>
              <a:gd name="connsiteX18" fmla="*/ 4925961 w 6533535"/>
              <a:gd name="connsiteY18" fmla="*/ 3 h 1461073"/>
              <a:gd name="connsiteX19" fmla="*/ 5156777 w 6533535"/>
              <a:gd name="connsiteY19" fmla="*/ 251679 h 1461073"/>
              <a:gd name="connsiteX20" fmla="*/ 5513261 w 6533535"/>
              <a:gd name="connsiteY20" fmla="*/ 1195351 h 1461073"/>
              <a:gd name="connsiteX21" fmla="*/ 5751871 w 6533535"/>
              <a:gd name="connsiteY21" fmla="*/ 1445345 h 1461073"/>
              <a:gd name="connsiteX22" fmla="*/ 5987845 w 6533535"/>
              <a:gd name="connsiteY22" fmla="*/ 1165125 h 1461073"/>
              <a:gd name="connsiteX23" fmla="*/ 6341806 w 6533535"/>
              <a:gd name="connsiteY23" fmla="*/ 221229 h 1461073"/>
              <a:gd name="connsiteX24" fmla="*/ 6533535 w 6533535"/>
              <a:gd name="connsiteY24" fmla="*/ 3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073">
                <a:moveTo>
                  <a:pt x="0" y="54825"/>
                </a:moveTo>
                <a:cubicBezTo>
                  <a:pt x="100355" y="-24408"/>
                  <a:pt x="163176" y="24646"/>
                  <a:pt x="271331" y="212154"/>
                </a:cubicBezTo>
                <a:cubicBezTo>
                  <a:pt x="379486" y="399662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  <a:cubicBezTo>
                  <a:pt x="6432754" y="27042"/>
                  <a:pt x="6501580" y="46706"/>
                  <a:pt x="6533535" y="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5400000" flipV="1">
            <a:off x="5372102" y="2857501"/>
            <a:ext cx="4648200" cy="152399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3" name="Trapezoid 42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 rot="5400000">
            <a:off x="-691702" y="663367"/>
            <a:ext cx="4259976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3 h 1461071"/>
              <a:gd name="connsiteX1" fmla="*/ 271331 w 5987845"/>
              <a:gd name="connsiteY1" fmla="*/ 212154 h 1461071"/>
              <a:gd name="connsiteX2" fmla="*/ 648929 w 5987845"/>
              <a:gd name="connsiteY2" fmla="*/ 1179874 h 1461071"/>
              <a:gd name="connsiteX3" fmla="*/ 884062 w 5987845"/>
              <a:gd name="connsiteY3" fmla="*/ 1456616 h 1461071"/>
              <a:gd name="connsiteX4" fmla="*/ 1120877 w 5987845"/>
              <a:gd name="connsiteY4" fmla="*/ 1150377 h 1461071"/>
              <a:gd name="connsiteX5" fmla="*/ 1475680 w 5987845"/>
              <a:gd name="connsiteY5" fmla="*/ 248202 h 1461071"/>
              <a:gd name="connsiteX6" fmla="*/ 1699541 w 5987845"/>
              <a:gd name="connsiteY6" fmla="*/ 2639 h 1461071"/>
              <a:gd name="connsiteX7" fmla="*/ 1912131 w 5987845"/>
              <a:gd name="connsiteY7" fmla="*/ 252520 h 1461071"/>
              <a:gd name="connsiteX8" fmla="*/ 2271252 w 5987845"/>
              <a:gd name="connsiteY8" fmla="*/ 1209371 h 1461071"/>
              <a:gd name="connsiteX9" fmla="*/ 2505838 w 5987845"/>
              <a:gd name="connsiteY9" fmla="*/ 1461072 h 1461071"/>
              <a:gd name="connsiteX10" fmla="*/ 2769681 w 5987845"/>
              <a:gd name="connsiteY10" fmla="*/ 1098607 h 1461071"/>
              <a:gd name="connsiteX11" fmla="*/ 3052916 w 5987845"/>
              <a:gd name="connsiteY11" fmla="*/ 339216 h 1461071"/>
              <a:gd name="connsiteX12" fmla="*/ 3303639 w 5987845"/>
              <a:gd name="connsiteY12" fmla="*/ 14751 h 1461071"/>
              <a:gd name="connsiteX13" fmla="*/ 3543931 w 5987845"/>
              <a:gd name="connsiteY13" fmla="*/ 282858 h 1461071"/>
              <a:gd name="connsiteX14" fmla="*/ 3888658 w 5987845"/>
              <a:gd name="connsiteY14" fmla="*/ 1184790 h 1461071"/>
              <a:gd name="connsiteX15" fmla="*/ 4114800 w 5987845"/>
              <a:gd name="connsiteY15" fmla="*/ 1445345 h 1461071"/>
              <a:gd name="connsiteX16" fmla="*/ 4350774 w 5987845"/>
              <a:gd name="connsiteY16" fmla="*/ 1194622 h 1461071"/>
              <a:gd name="connsiteX17" fmla="*/ 4710736 w 5987845"/>
              <a:gd name="connsiteY17" fmla="*/ 249155 h 1461071"/>
              <a:gd name="connsiteX18" fmla="*/ 4925961 w 5987845"/>
              <a:gd name="connsiteY18" fmla="*/ 3 h 1461071"/>
              <a:gd name="connsiteX19" fmla="*/ 5156777 w 5987845"/>
              <a:gd name="connsiteY19" fmla="*/ 251679 h 1461071"/>
              <a:gd name="connsiteX20" fmla="*/ 5513261 w 5987845"/>
              <a:gd name="connsiteY20" fmla="*/ 1195351 h 1461071"/>
              <a:gd name="connsiteX21" fmla="*/ 5751871 w 5987845"/>
              <a:gd name="connsiteY21" fmla="*/ 1445345 h 1461071"/>
              <a:gd name="connsiteX22" fmla="*/ 5987845 w 5987845"/>
              <a:gd name="connsiteY22" fmla="*/ 1142280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46299"/>
                  <a:pt x="5987845" y="114228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716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81210" y="3238728"/>
            <a:ext cx="4648200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533535"/>
              <a:gd name="connsiteY0" fmla="*/ 60917 h 1461071"/>
              <a:gd name="connsiteX1" fmla="*/ 271331 w 6533535"/>
              <a:gd name="connsiteY1" fmla="*/ 212154 h 1461071"/>
              <a:gd name="connsiteX2" fmla="*/ 648929 w 6533535"/>
              <a:gd name="connsiteY2" fmla="*/ 1179874 h 1461071"/>
              <a:gd name="connsiteX3" fmla="*/ 884062 w 6533535"/>
              <a:gd name="connsiteY3" fmla="*/ 1456616 h 1461071"/>
              <a:gd name="connsiteX4" fmla="*/ 1120877 w 6533535"/>
              <a:gd name="connsiteY4" fmla="*/ 1150377 h 1461071"/>
              <a:gd name="connsiteX5" fmla="*/ 1475680 w 6533535"/>
              <a:gd name="connsiteY5" fmla="*/ 248202 h 1461071"/>
              <a:gd name="connsiteX6" fmla="*/ 1699541 w 6533535"/>
              <a:gd name="connsiteY6" fmla="*/ 2639 h 1461071"/>
              <a:gd name="connsiteX7" fmla="*/ 1912131 w 6533535"/>
              <a:gd name="connsiteY7" fmla="*/ 252520 h 1461071"/>
              <a:gd name="connsiteX8" fmla="*/ 2271252 w 6533535"/>
              <a:gd name="connsiteY8" fmla="*/ 1209371 h 1461071"/>
              <a:gd name="connsiteX9" fmla="*/ 2505838 w 6533535"/>
              <a:gd name="connsiteY9" fmla="*/ 1461072 h 1461071"/>
              <a:gd name="connsiteX10" fmla="*/ 2769681 w 6533535"/>
              <a:gd name="connsiteY10" fmla="*/ 1098607 h 1461071"/>
              <a:gd name="connsiteX11" fmla="*/ 3052916 w 6533535"/>
              <a:gd name="connsiteY11" fmla="*/ 339216 h 1461071"/>
              <a:gd name="connsiteX12" fmla="*/ 3303639 w 6533535"/>
              <a:gd name="connsiteY12" fmla="*/ 14751 h 1461071"/>
              <a:gd name="connsiteX13" fmla="*/ 3543931 w 6533535"/>
              <a:gd name="connsiteY13" fmla="*/ 282858 h 1461071"/>
              <a:gd name="connsiteX14" fmla="*/ 3888658 w 6533535"/>
              <a:gd name="connsiteY14" fmla="*/ 1184790 h 1461071"/>
              <a:gd name="connsiteX15" fmla="*/ 4114800 w 6533535"/>
              <a:gd name="connsiteY15" fmla="*/ 1445345 h 1461071"/>
              <a:gd name="connsiteX16" fmla="*/ 4350774 w 6533535"/>
              <a:gd name="connsiteY16" fmla="*/ 1194622 h 1461071"/>
              <a:gd name="connsiteX17" fmla="*/ 4710736 w 6533535"/>
              <a:gd name="connsiteY17" fmla="*/ 249155 h 1461071"/>
              <a:gd name="connsiteX18" fmla="*/ 4925961 w 6533535"/>
              <a:gd name="connsiteY18" fmla="*/ 3 h 1461071"/>
              <a:gd name="connsiteX19" fmla="*/ 5156777 w 6533535"/>
              <a:gd name="connsiteY19" fmla="*/ 251679 h 1461071"/>
              <a:gd name="connsiteX20" fmla="*/ 5513261 w 6533535"/>
              <a:gd name="connsiteY20" fmla="*/ 1195351 h 1461071"/>
              <a:gd name="connsiteX21" fmla="*/ 5751871 w 6533535"/>
              <a:gd name="connsiteY21" fmla="*/ 1445345 h 1461071"/>
              <a:gd name="connsiteX22" fmla="*/ 5987845 w 6533535"/>
              <a:gd name="connsiteY22" fmla="*/ 1165125 h 1461071"/>
              <a:gd name="connsiteX23" fmla="*/ 6341806 w 6533535"/>
              <a:gd name="connsiteY23" fmla="*/ 221229 h 1461071"/>
              <a:gd name="connsiteX24" fmla="*/ 6533535 w 6533535"/>
              <a:gd name="connsiteY24" fmla="*/ 3 h 1461071"/>
              <a:gd name="connsiteX0" fmla="*/ 0 w 6533535"/>
              <a:gd name="connsiteY0" fmla="*/ 60917 h 1461073"/>
              <a:gd name="connsiteX1" fmla="*/ 271331 w 6533535"/>
              <a:gd name="connsiteY1" fmla="*/ 212154 h 1461073"/>
              <a:gd name="connsiteX2" fmla="*/ 648929 w 6533535"/>
              <a:gd name="connsiteY2" fmla="*/ 1179874 h 1461073"/>
              <a:gd name="connsiteX3" fmla="*/ 884062 w 6533535"/>
              <a:gd name="connsiteY3" fmla="*/ 1456616 h 1461073"/>
              <a:gd name="connsiteX4" fmla="*/ 1120877 w 6533535"/>
              <a:gd name="connsiteY4" fmla="*/ 1150377 h 1461073"/>
              <a:gd name="connsiteX5" fmla="*/ 1475680 w 6533535"/>
              <a:gd name="connsiteY5" fmla="*/ 248202 h 1461073"/>
              <a:gd name="connsiteX6" fmla="*/ 1699541 w 6533535"/>
              <a:gd name="connsiteY6" fmla="*/ 2639 h 1461073"/>
              <a:gd name="connsiteX7" fmla="*/ 1912131 w 6533535"/>
              <a:gd name="connsiteY7" fmla="*/ 252520 h 1461073"/>
              <a:gd name="connsiteX8" fmla="*/ 2271252 w 6533535"/>
              <a:gd name="connsiteY8" fmla="*/ 1209371 h 1461073"/>
              <a:gd name="connsiteX9" fmla="*/ 2505838 w 6533535"/>
              <a:gd name="connsiteY9" fmla="*/ 1461072 h 1461073"/>
              <a:gd name="connsiteX10" fmla="*/ 2769681 w 6533535"/>
              <a:gd name="connsiteY10" fmla="*/ 1098607 h 1461073"/>
              <a:gd name="connsiteX11" fmla="*/ 3052916 w 6533535"/>
              <a:gd name="connsiteY11" fmla="*/ 339216 h 1461073"/>
              <a:gd name="connsiteX12" fmla="*/ 3303639 w 6533535"/>
              <a:gd name="connsiteY12" fmla="*/ 14751 h 1461073"/>
              <a:gd name="connsiteX13" fmla="*/ 3543931 w 6533535"/>
              <a:gd name="connsiteY13" fmla="*/ 282858 h 1461073"/>
              <a:gd name="connsiteX14" fmla="*/ 3888658 w 6533535"/>
              <a:gd name="connsiteY14" fmla="*/ 1184790 h 1461073"/>
              <a:gd name="connsiteX15" fmla="*/ 4114800 w 6533535"/>
              <a:gd name="connsiteY15" fmla="*/ 1445345 h 1461073"/>
              <a:gd name="connsiteX16" fmla="*/ 4350774 w 6533535"/>
              <a:gd name="connsiteY16" fmla="*/ 1194622 h 1461073"/>
              <a:gd name="connsiteX17" fmla="*/ 4710736 w 6533535"/>
              <a:gd name="connsiteY17" fmla="*/ 249155 h 1461073"/>
              <a:gd name="connsiteX18" fmla="*/ 4925961 w 6533535"/>
              <a:gd name="connsiteY18" fmla="*/ 3 h 1461073"/>
              <a:gd name="connsiteX19" fmla="*/ 5156777 w 6533535"/>
              <a:gd name="connsiteY19" fmla="*/ 251679 h 1461073"/>
              <a:gd name="connsiteX20" fmla="*/ 5513261 w 6533535"/>
              <a:gd name="connsiteY20" fmla="*/ 1195351 h 1461073"/>
              <a:gd name="connsiteX21" fmla="*/ 5751871 w 6533535"/>
              <a:gd name="connsiteY21" fmla="*/ 1445345 h 1461073"/>
              <a:gd name="connsiteX22" fmla="*/ 5987845 w 6533535"/>
              <a:gd name="connsiteY22" fmla="*/ 1165125 h 1461073"/>
              <a:gd name="connsiteX23" fmla="*/ 6341806 w 6533535"/>
              <a:gd name="connsiteY23" fmla="*/ 221229 h 1461073"/>
              <a:gd name="connsiteX24" fmla="*/ 6533535 w 6533535"/>
              <a:gd name="connsiteY24" fmla="*/ 3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073">
                <a:moveTo>
                  <a:pt x="0" y="60917"/>
                </a:moveTo>
                <a:cubicBezTo>
                  <a:pt x="91429" y="-6134"/>
                  <a:pt x="163176" y="25661"/>
                  <a:pt x="271331" y="212154"/>
                </a:cubicBezTo>
                <a:cubicBezTo>
                  <a:pt x="379486" y="398647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  <a:cubicBezTo>
                  <a:pt x="6432754" y="27042"/>
                  <a:pt x="6501580" y="46706"/>
                  <a:pt x="6533535" y="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5400000" flipV="1">
            <a:off x="5425441" y="2910841"/>
            <a:ext cx="4648200" cy="45719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3" name="Trapezoid 42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 rot="5400000">
            <a:off x="-690515" y="741555"/>
            <a:ext cx="4257601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4498"/>
              <a:gd name="connsiteY0" fmla="*/ 3 h 1461071"/>
              <a:gd name="connsiteX1" fmla="*/ 271331 w 5984498"/>
              <a:gd name="connsiteY1" fmla="*/ 212154 h 1461071"/>
              <a:gd name="connsiteX2" fmla="*/ 648929 w 5984498"/>
              <a:gd name="connsiteY2" fmla="*/ 1179874 h 1461071"/>
              <a:gd name="connsiteX3" fmla="*/ 884062 w 5984498"/>
              <a:gd name="connsiteY3" fmla="*/ 1456616 h 1461071"/>
              <a:gd name="connsiteX4" fmla="*/ 1120877 w 5984498"/>
              <a:gd name="connsiteY4" fmla="*/ 1150377 h 1461071"/>
              <a:gd name="connsiteX5" fmla="*/ 1475680 w 5984498"/>
              <a:gd name="connsiteY5" fmla="*/ 248202 h 1461071"/>
              <a:gd name="connsiteX6" fmla="*/ 1699541 w 5984498"/>
              <a:gd name="connsiteY6" fmla="*/ 2639 h 1461071"/>
              <a:gd name="connsiteX7" fmla="*/ 1912131 w 5984498"/>
              <a:gd name="connsiteY7" fmla="*/ 252520 h 1461071"/>
              <a:gd name="connsiteX8" fmla="*/ 2271252 w 5984498"/>
              <a:gd name="connsiteY8" fmla="*/ 1209371 h 1461071"/>
              <a:gd name="connsiteX9" fmla="*/ 2505838 w 5984498"/>
              <a:gd name="connsiteY9" fmla="*/ 1461072 h 1461071"/>
              <a:gd name="connsiteX10" fmla="*/ 2769681 w 5984498"/>
              <a:gd name="connsiteY10" fmla="*/ 1098607 h 1461071"/>
              <a:gd name="connsiteX11" fmla="*/ 3052916 w 5984498"/>
              <a:gd name="connsiteY11" fmla="*/ 339216 h 1461071"/>
              <a:gd name="connsiteX12" fmla="*/ 3303639 w 5984498"/>
              <a:gd name="connsiteY12" fmla="*/ 14751 h 1461071"/>
              <a:gd name="connsiteX13" fmla="*/ 3543931 w 5984498"/>
              <a:gd name="connsiteY13" fmla="*/ 282858 h 1461071"/>
              <a:gd name="connsiteX14" fmla="*/ 3888658 w 5984498"/>
              <a:gd name="connsiteY14" fmla="*/ 1184790 h 1461071"/>
              <a:gd name="connsiteX15" fmla="*/ 4114800 w 5984498"/>
              <a:gd name="connsiteY15" fmla="*/ 1445345 h 1461071"/>
              <a:gd name="connsiteX16" fmla="*/ 4350774 w 5984498"/>
              <a:gd name="connsiteY16" fmla="*/ 1194622 h 1461071"/>
              <a:gd name="connsiteX17" fmla="*/ 4710736 w 5984498"/>
              <a:gd name="connsiteY17" fmla="*/ 249155 h 1461071"/>
              <a:gd name="connsiteX18" fmla="*/ 4925961 w 5984498"/>
              <a:gd name="connsiteY18" fmla="*/ 3 h 1461071"/>
              <a:gd name="connsiteX19" fmla="*/ 5156777 w 5984498"/>
              <a:gd name="connsiteY19" fmla="*/ 251679 h 1461071"/>
              <a:gd name="connsiteX20" fmla="*/ 5513261 w 5984498"/>
              <a:gd name="connsiteY20" fmla="*/ 1195351 h 1461071"/>
              <a:gd name="connsiteX21" fmla="*/ 5751871 w 5984498"/>
              <a:gd name="connsiteY21" fmla="*/ 1445345 h 1461071"/>
              <a:gd name="connsiteX22" fmla="*/ 5984498 w 5984498"/>
              <a:gd name="connsiteY22" fmla="*/ 1151418 h 1461071"/>
              <a:gd name="connsiteX0" fmla="*/ 0 w 5984502"/>
              <a:gd name="connsiteY0" fmla="*/ 3 h 1461073"/>
              <a:gd name="connsiteX1" fmla="*/ 271331 w 5984502"/>
              <a:gd name="connsiteY1" fmla="*/ 212154 h 1461073"/>
              <a:gd name="connsiteX2" fmla="*/ 648929 w 5984502"/>
              <a:gd name="connsiteY2" fmla="*/ 1179874 h 1461073"/>
              <a:gd name="connsiteX3" fmla="*/ 884062 w 5984502"/>
              <a:gd name="connsiteY3" fmla="*/ 1456616 h 1461073"/>
              <a:gd name="connsiteX4" fmla="*/ 1120877 w 5984502"/>
              <a:gd name="connsiteY4" fmla="*/ 1150377 h 1461073"/>
              <a:gd name="connsiteX5" fmla="*/ 1475680 w 5984502"/>
              <a:gd name="connsiteY5" fmla="*/ 248202 h 1461073"/>
              <a:gd name="connsiteX6" fmla="*/ 1699541 w 5984502"/>
              <a:gd name="connsiteY6" fmla="*/ 2639 h 1461073"/>
              <a:gd name="connsiteX7" fmla="*/ 1912131 w 5984502"/>
              <a:gd name="connsiteY7" fmla="*/ 252520 h 1461073"/>
              <a:gd name="connsiteX8" fmla="*/ 2271252 w 5984502"/>
              <a:gd name="connsiteY8" fmla="*/ 1209371 h 1461073"/>
              <a:gd name="connsiteX9" fmla="*/ 2505838 w 5984502"/>
              <a:gd name="connsiteY9" fmla="*/ 1461072 h 1461073"/>
              <a:gd name="connsiteX10" fmla="*/ 2769681 w 5984502"/>
              <a:gd name="connsiteY10" fmla="*/ 1098607 h 1461073"/>
              <a:gd name="connsiteX11" fmla="*/ 3052916 w 5984502"/>
              <a:gd name="connsiteY11" fmla="*/ 339216 h 1461073"/>
              <a:gd name="connsiteX12" fmla="*/ 3303639 w 5984502"/>
              <a:gd name="connsiteY12" fmla="*/ 14751 h 1461073"/>
              <a:gd name="connsiteX13" fmla="*/ 3543931 w 5984502"/>
              <a:gd name="connsiteY13" fmla="*/ 282858 h 1461073"/>
              <a:gd name="connsiteX14" fmla="*/ 3888658 w 5984502"/>
              <a:gd name="connsiteY14" fmla="*/ 1184790 h 1461073"/>
              <a:gd name="connsiteX15" fmla="*/ 4114800 w 5984502"/>
              <a:gd name="connsiteY15" fmla="*/ 1445345 h 1461073"/>
              <a:gd name="connsiteX16" fmla="*/ 4350774 w 5984502"/>
              <a:gd name="connsiteY16" fmla="*/ 1194622 h 1461073"/>
              <a:gd name="connsiteX17" fmla="*/ 4710736 w 5984502"/>
              <a:gd name="connsiteY17" fmla="*/ 249155 h 1461073"/>
              <a:gd name="connsiteX18" fmla="*/ 4925961 w 5984502"/>
              <a:gd name="connsiteY18" fmla="*/ 3 h 1461073"/>
              <a:gd name="connsiteX19" fmla="*/ 5156777 w 5984502"/>
              <a:gd name="connsiteY19" fmla="*/ 251679 h 1461073"/>
              <a:gd name="connsiteX20" fmla="*/ 5513261 w 5984502"/>
              <a:gd name="connsiteY20" fmla="*/ 1195351 h 1461073"/>
              <a:gd name="connsiteX21" fmla="*/ 5751871 w 5984502"/>
              <a:gd name="connsiteY21" fmla="*/ 1445345 h 1461073"/>
              <a:gd name="connsiteX22" fmla="*/ 5984502 w 5984502"/>
              <a:gd name="connsiteY22" fmla="*/ 1146847 h 1461073"/>
              <a:gd name="connsiteX0" fmla="*/ 0 w 5984506"/>
              <a:gd name="connsiteY0" fmla="*/ 3 h 1461071"/>
              <a:gd name="connsiteX1" fmla="*/ 271331 w 5984506"/>
              <a:gd name="connsiteY1" fmla="*/ 212154 h 1461071"/>
              <a:gd name="connsiteX2" fmla="*/ 648929 w 5984506"/>
              <a:gd name="connsiteY2" fmla="*/ 1179874 h 1461071"/>
              <a:gd name="connsiteX3" fmla="*/ 884062 w 5984506"/>
              <a:gd name="connsiteY3" fmla="*/ 1456616 h 1461071"/>
              <a:gd name="connsiteX4" fmla="*/ 1120877 w 5984506"/>
              <a:gd name="connsiteY4" fmla="*/ 1150377 h 1461071"/>
              <a:gd name="connsiteX5" fmla="*/ 1475680 w 5984506"/>
              <a:gd name="connsiteY5" fmla="*/ 248202 h 1461071"/>
              <a:gd name="connsiteX6" fmla="*/ 1699541 w 5984506"/>
              <a:gd name="connsiteY6" fmla="*/ 2639 h 1461071"/>
              <a:gd name="connsiteX7" fmla="*/ 1912131 w 5984506"/>
              <a:gd name="connsiteY7" fmla="*/ 252520 h 1461071"/>
              <a:gd name="connsiteX8" fmla="*/ 2271252 w 5984506"/>
              <a:gd name="connsiteY8" fmla="*/ 1209371 h 1461071"/>
              <a:gd name="connsiteX9" fmla="*/ 2505838 w 5984506"/>
              <a:gd name="connsiteY9" fmla="*/ 1461072 h 1461071"/>
              <a:gd name="connsiteX10" fmla="*/ 2769681 w 5984506"/>
              <a:gd name="connsiteY10" fmla="*/ 1098607 h 1461071"/>
              <a:gd name="connsiteX11" fmla="*/ 3052916 w 5984506"/>
              <a:gd name="connsiteY11" fmla="*/ 339216 h 1461071"/>
              <a:gd name="connsiteX12" fmla="*/ 3303639 w 5984506"/>
              <a:gd name="connsiteY12" fmla="*/ 14751 h 1461071"/>
              <a:gd name="connsiteX13" fmla="*/ 3543931 w 5984506"/>
              <a:gd name="connsiteY13" fmla="*/ 282858 h 1461071"/>
              <a:gd name="connsiteX14" fmla="*/ 3888658 w 5984506"/>
              <a:gd name="connsiteY14" fmla="*/ 1184790 h 1461071"/>
              <a:gd name="connsiteX15" fmla="*/ 4114800 w 5984506"/>
              <a:gd name="connsiteY15" fmla="*/ 1445345 h 1461071"/>
              <a:gd name="connsiteX16" fmla="*/ 4350774 w 5984506"/>
              <a:gd name="connsiteY16" fmla="*/ 1194622 h 1461071"/>
              <a:gd name="connsiteX17" fmla="*/ 4710736 w 5984506"/>
              <a:gd name="connsiteY17" fmla="*/ 249155 h 1461071"/>
              <a:gd name="connsiteX18" fmla="*/ 4925961 w 5984506"/>
              <a:gd name="connsiteY18" fmla="*/ 3 h 1461071"/>
              <a:gd name="connsiteX19" fmla="*/ 5156777 w 5984506"/>
              <a:gd name="connsiteY19" fmla="*/ 251679 h 1461071"/>
              <a:gd name="connsiteX20" fmla="*/ 5513261 w 5984506"/>
              <a:gd name="connsiteY20" fmla="*/ 1195351 h 1461071"/>
              <a:gd name="connsiteX21" fmla="*/ 5751871 w 5984506"/>
              <a:gd name="connsiteY21" fmla="*/ 1445345 h 1461071"/>
              <a:gd name="connsiteX22" fmla="*/ 5984506 w 5984506"/>
              <a:gd name="connsiteY22" fmla="*/ 1146847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4506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6184" y="1350866"/>
                  <a:pt x="5984506" y="1146847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0158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13008" y="3215497"/>
            <a:ext cx="4511796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6341805"/>
              <a:gd name="connsiteY0" fmla="*/ 48733 h 1461071"/>
              <a:gd name="connsiteX1" fmla="*/ 271330 w 6341805"/>
              <a:gd name="connsiteY1" fmla="*/ 212154 h 1461071"/>
              <a:gd name="connsiteX2" fmla="*/ 648928 w 6341805"/>
              <a:gd name="connsiteY2" fmla="*/ 1179874 h 1461071"/>
              <a:gd name="connsiteX3" fmla="*/ 884061 w 6341805"/>
              <a:gd name="connsiteY3" fmla="*/ 1456616 h 1461071"/>
              <a:gd name="connsiteX4" fmla="*/ 1120876 w 6341805"/>
              <a:gd name="connsiteY4" fmla="*/ 1150377 h 1461071"/>
              <a:gd name="connsiteX5" fmla="*/ 1475679 w 6341805"/>
              <a:gd name="connsiteY5" fmla="*/ 248202 h 1461071"/>
              <a:gd name="connsiteX6" fmla="*/ 1699540 w 6341805"/>
              <a:gd name="connsiteY6" fmla="*/ 2639 h 1461071"/>
              <a:gd name="connsiteX7" fmla="*/ 1912130 w 6341805"/>
              <a:gd name="connsiteY7" fmla="*/ 252520 h 1461071"/>
              <a:gd name="connsiteX8" fmla="*/ 2271251 w 6341805"/>
              <a:gd name="connsiteY8" fmla="*/ 1209371 h 1461071"/>
              <a:gd name="connsiteX9" fmla="*/ 2505837 w 6341805"/>
              <a:gd name="connsiteY9" fmla="*/ 1461072 h 1461071"/>
              <a:gd name="connsiteX10" fmla="*/ 2769680 w 6341805"/>
              <a:gd name="connsiteY10" fmla="*/ 1098607 h 1461071"/>
              <a:gd name="connsiteX11" fmla="*/ 3052915 w 6341805"/>
              <a:gd name="connsiteY11" fmla="*/ 339216 h 1461071"/>
              <a:gd name="connsiteX12" fmla="*/ 3303638 w 6341805"/>
              <a:gd name="connsiteY12" fmla="*/ 14751 h 1461071"/>
              <a:gd name="connsiteX13" fmla="*/ 3543930 w 6341805"/>
              <a:gd name="connsiteY13" fmla="*/ 282858 h 1461071"/>
              <a:gd name="connsiteX14" fmla="*/ 3888657 w 6341805"/>
              <a:gd name="connsiteY14" fmla="*/ 1184790 h 1461071"/>
              <a:gd name="connsiteX15" fmla="*/ 4114799 w 6341805"/>
              <a:gd name="connsiteY15" fmla="*/ 1445345 h 1461071"/>
              <a:gd name="connsiteX16" fmla="*/ 4350773 w 6341805"/>
              <a:gd name="connsiteY16" fmla="*/ 1194622 h 1461071"/>
              <a:gd name="connsiteX17" fmla="*/ 4710735 w 6341805"/>
              <a:gd name="connsiteY17" fmla="*/ 249155 h 1461071"/>
              <a:gd name="connsiteX18" fmla="*/ 4925960 w 6341805"/>
              <a:gd name="connsiteY18" fmla="*/ 3 h 1461071"/>
              <a:gd name="connsiteX19" fmla="*/ 5156776 w 6341805"/>
              <a:gd name="connsiteY19" fmla="*/ 251679 h 1461071"/>
              <a:gd name="connsiteX20" fmla="*/ 5513260 w 6341805"/>
              <a:gd name="connsiteY20" fmla="*/ 1195351 h 1461071"/>
              <a:gd name="connsiteX21" fmla="*/ 5751870 w 6341805"/>
              <a:gd name="connsiteY21" fmla="*/ 1445345 h 1461071"/>
              <a:gd name="connsiteX22" fmla="*/ 5987844 w 6341805"/>
              <a:gd name="connsiteY22" fmla="*/ 1165125 h 1461071"/>
              <a:gd name="connsiteX23" fmla="*/ 6341805 w 6341805"/>
              <a:gd name="connsiteY23" fmla="*/ 221229 h 1461071"/>
              <a:gd name="connsiteX0" fmla="*/ 0 w 6341805"/>
              <a:gd name="connsiteY0" fmla="*/ 48733 h 1461073"/>
              <a:gd name="connsiteX1" fmla="*/ 271330 w 6341805"/>
              <a:gd name="connsiteY1" fmla="*/ 212154 h 1461073"/>
              <a:gd name="connsiteX2" fmla="*/ 648928 w 6341805"/>
              <a:gd name="connsiteY2" fmla="*/ 1179874 h 1461073"/>
              <a:gd name="connsiteX3" fmla="*/ 884061 w 6341805"/>
              <a:gd name="connsiteY3" fmla="*/ 1456616 h 1461073"/>
              <a:gd name="connsiteX4" fmla="*/ 1120876 w 6341805"/>
              <a:gd name="connsiteY4" fmla="*/ 1150377 h 1461073"/>
              <a:gd name="connsiteX5" fmla="*/ 1475679 w 6341805"/>
              <a:gd name="connsiteY5" fmla="*/ 248202 h 1461073"/>
              <a:gd name="connsiteX6" fmla="*/ 1699540 w 6341805"/>
              <a:gd name="connsiteY6" fmla="*/ 2639 h 1461073"/>
              <a:gd name="connsiteX7" fmla="*/ 1912130 w 6341805"/>
              <a:gd name="connsiteY7" fmla="*/ 252520 h 1461073"/>
              <a:gd name="connsiteX8" fmla="*/ 2271251 w 6341805"/>
              <a:gd name="connsiteY8" fmla="*/ 1209371 h 1461073"/>
              <a:gd name="connsiteX9" fmla="*/ 2505837 w 6341805"/>
              <a:gd name="connsiteY9" fmla="*/ 1461072 h 1461073"/>
              <a:gd name="connsiteX10" fmla="*/ 2769680 w 6341805"/>
              <a:gd name="connsiteY10" fmla="*/ 1098607 h 1461073"/>
              <a:gd name="connsiteX11" fmla="*/ 3052915 w 6341805"/>
              <a:gd name="connsiteY11" fmla="*/ 339216 h 1461073"/>
              <a:gd name="connsiteX12" fmla="*/ 3303638 w 6341805"/>
              <a:gd name="connsiteY12" fmla="*/ 14751 h 1461073"/>
              <a:gd name="connsiteX13" fmla="*/ 3543930 w 6341805"/>
              <a:gd name="connsiteY13" fmla="*/ 282858 h 1461073"/>
              <a:gd name="connsiteX14" fmla="*/ 3888657 w 6341805"/>
              <a:gd name="connsiteY14" fmla="*/ 1184790 h 1461073"/>
              <a:gd name="connsiteX15" fmla="*/ 4114799 w 6341805"/>
              <a:gd name="connsiteY15" fmla="*/ 1445345 h 1461073"/>
              <a:gd name="connsiteX16" fmla="*/ 4350773 w 6341805"/>
              <a:gd name="connsiteY16" fmla="*/ 1194622 h 1461073"/>
              <a:gd name="connsiteX17" fmla="*/ 4710735 w 6341805"/>
              <a:gd name="connsiteY17" fmla="*/ 249155 h 1461073"/>
              <a:gd name="connsiteX18" fmla="*/ 4925960 w 6341805"/>
              <a:gd name="connsiteY18" fmla="*/ 3 h 1461073"/>
              <a:gd name="connsiteX19" fmla="*/ 5156776 w 6341805"/>
              <a:gd name="connsiteY19" fmla="*/ 251679 h 1461073"/>
              <a:gd name="connsiteX20" fmla="*/ 5513260 w 6341805"/>
              <a:gd name="connsiteY20" fmla="*/ 1195351 h 1461073"/>
              <a:gd name="connsiteX21" fmla="*/ 5751870 w 6341805"/>
              <a:gd name="connsiteY21" fmla="*/ 1445345 h 1461073"/>
              <a:gd name="connsiteX22" fmla="*/ 5987844 w 6341805"/>
              <a:gd name="connsiteY22" fmla="*/ 1165125 h 1461073"/>
              <a:gd name="connsiteX23" fmla="*/ 6341805 w 6341805"/>
              <a:gd name="connsiteY23" fmla="*/ 221229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1805" h="1461073">
                <a:moveTo>
                  <a:pt x="0" y="48733"/>
                </a:moveTo>
                <a:cubicBezTo>
                  <a:pt x="109280" y="-24408"/>
                  <a:pt x="163175" y="23631"/>
                  <a:pt x="271330" y="212154"/>
                </a:cubicBezTo>
                <a:cubicBezTo>
                  <a:pt x="379485" y="400677"/>
                  <a:pt x="546806" y="972464"/>
                  <a:pt x="648928" y="1179874"/>
                </a:cubicBezTo>
                <a:cubicBezTo>
                  <a:pt x="751050" y="1387284"/>
                  <a:pt x="805403" y="1461532"/>
                  <a:pt x="884061" y="1456616"/>
                </a:cubicBezTo>
                <a:cubicBezTo>
                  <a:pt x="962719" y="1451700"/>
                  <a:pt x="1022273" y="1351779"/>
                  <a:pt x="1120876" y="1150377"/>
                </a:cubicBezTo>
                <a:cubicBezTo>
                  <a:pt x="1219479" y="948975"/>
                  <a:pt x="1379235" y="439492"/>
                  <a:pt x="1475679" y="248202"/>
                </a:cubicBezTo>
                <a:cubicBezTo>
                  <a:pt x="1572123" y="56912"/>
                  <a:pt x="1626798" y="1919"/>
                  <a:pt x="1699540" y="2639"/>
                </a:cubicBezTo>
                <a:cubicBezTo>
                  <a:pt x="1772282" y="3359"/>
                  <a:pt x="1816845" y="51398"/>
                  <a:pt x="1912130" y="252520"/>
                </a:cubicBezTo>
                <a:cubicBezTo>
                  <a:pt x="2007415" y="453642"/>
                  <a:pt x="2172300" y="1007946"/>
                  <a:pt x="2271251" y="1209371"/>
                </a:cubicBezTo>
                <a:cubicBezTo>
                  <a:pt x="2370202" y="1410796"/>
                  <a:pt x="2431492" y="1457951"/>
                  <a:pt x="2505837" y="1461072"/>
                </a:cubicBezTo>
                <a:cubicBezTo>
                  <a:pt x="2600751" y="1459051"/>
                  <a:pt x="2678500" y="1285583"/>
                  <a:pt x="2769680" y="1098607"/>
                </a:cubicBezTo>
                <a:cubicBezTo>
                  <a:pt x="2860860" y="911631"/>
                  <a:pt x="2963922" y="519859"/>
                  <a:pt x="3052915" y="339216"/>
                </a:cubicBezTo>
                <a:cubicBezTo>
                  <a:pt x="3141908" y="158573"/>
                  <a:pt x="3221802" y="24144"/>
                  <a:pt x="3303638" y="14751"/>
                </a:cubicBezTo>
                <a:cubicBezTo>
                  <a:pt x="3385474" y="5358"/>
                  <a:pt x="3446427" y="87852"/>
                  <a:pt x="3543930" y="282858"/>
                </a:cubicBezTo>
                <a:cubicBezTo>
                  <a:pt x="3641433" y="477865"/>
                  <a:pt x="3793512" y="991042"/>
                  <a:pt x="3888657" y="1184790"/>
                </a:cubicBezTo>
                <a:cubicBezTo>
                  <a:pt x="3983802" y="1378538"/>
                  <a:pt x="4037780" y="1443706"/>
                  <a:pt x="4114799" y="1445345"/>
                </a:cubicBezTo>
                <a:cubicBezTo>
                  <a:pt x="4191818" y="1446984"/>
                  <a:pt x="4251450" y="1393987"/>
                  <a:pt x="4350773" y="1194622"/>
                </a:cubicBezTo>
                <a:cubicBezTo>
                  <a:pt x="4450096" y="995257"/>
                  <a:pt x="4614871" y="448258"/>
                  <a:pt x="4710735" y="249155"/>
                </a:cubicBezTo>
                <a:cubicBezTo>
                  <a:pt x="4806600" y="50052"/>
                  <a:pt x="4851620" y="-418"/>
                  <a:pt x="4925960" y="3"/>
                </a:cubicBezTo>
                <a:cubicBezTo>
                  <a:pt x="5000300" y="424"/>
                  <a:pt x="5058893" y="52454"/>
                  <a:pt x="5156776" y="251679"/>
                </a:cubicBezTo>
                <a:cubicBezTo>
                  <a:pt x="5254659" y="450904"/>
                  <a:pt x="5414078" y="996407"/>
                  <a:pt x="5513260" y="1195351"/>
                </a:cubicBezTo>
                <a:cubicBezTo>
                  <a:pt x="5612442" y="1394295"/>
                  <a:pt x="5672773" y="1450383"/>
                  <a:pt x="5751870" y="1445345"/>
                </a:cubicBezTo>
                <a:cubicBezTo>
                  <a:pt x="5830967" y="1440307"/>
                  <a:pt x="5889522" y="1369144"/>
                  <a:pt x="5987844" y="1165125"/>
                </a:cubicBezTo>
                <a:cubicBezTo>
                  <a:pt x="6086166" y="961106"/>
                  <a:pt x="6250857" y="415416"/>
                  <a:pt x="6341805" y="22122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423941" y="2958059"/>
            <a:ext cx="46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3" name="Trapezoid 42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 rot="5400000">
            <a:off x="-690512" y="786001"/>
            <a:ext cx="4257595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4498"/>
              <a:gd name="connsiteY0" fmla="*/ 3 h 1461071"/>
              <a:gd name="connsiteX1" fmla="*/ 271331 w 5984498"/>
              <a:gd name="connsiteY1" fmla="*/ 212154 h 1461071"/>
              <a:gd name="connsiteX2" fmla="*/ 648929 w 5984498"/>
              <a:gd name="connsiteY2" fmla="*/ 1179874 h 1461071"/>
              <a:gd name="connsiteX3" fmla="*/ 884062 w 5984498"/>
              <a:gd name="connsiteY3" fmla="*/ 1456616 h 1461071"/>
              <a:gd name="connsiteX4" fmla="*/ 1120877 w 5984498"/>
              <a:gd name="connsiteY4" fmla="*/ 1150377 h 1461071"/>
              <a:gd name="connsiteX5" fmla="*/ 1475680 w 5984498"/>
              <a:gd name="connsiteY5" fmla="*/ 248202 h 1461071"/>
              <a:gd name="connsiteX6" fmla="*/ 1699541 w 5984498"/>
              <a:gd name="connsiteY6" fmla="*/ 2639 h 1461071"/>
              <a:gd name="connsiteX7" fmla="*/ 1912131 w 5984498"/>
              <a:gd name="connsiteY7" fmla="*/ 252520 h 1461071"/>
              <a:gd name="connsiteX8" fmla="*/ 2271252 w 5984498"/>
              <a:gd name="connsiteY8" fmla="*/ 1209371 h 1461071"/>
              <a:gd name="connsiteX9" fmla="*/ 2505838 w 5984498"/>
              <a:gd name="connsiteY9" fmla="*/ 1461072 h 1461071"/>
              <a:gd name="connsiteX10" fmla="*/ 2769681 w 5984498"/>
              <a:gd name="connsiteY10" fmla="*/ 1098607 h 1461071"/>
              <a:gd name="connsiteX11" fmla="*/ 3052916 w 5984498"/>
              <a:gd name="connsiteY11" fmla="*/ 339216 h 1461071"/>
              <a:gd name="connsiteX12" fmla="*/ 3303639 w 5984498"/>
              <a:gd name="connsiteY12" fmla="*/ 14751 h 1461071"/>
              <a:gd name="connsiteX13" fmla="*/ 3543931 w 5984498"/>
              <a:gd name="connsiteY13" fmla="*/ 282858 h 1461071"/>
              <a:gd name="connsiteX14" fmla="*/ 3888658 w 5984498"/>
              <a:gd name="connsiteY14" fmla="*/ 1184790 h 1461071"/>
              <a:gd name="connsiteX15" fmla="*/ 4114800 w 5984498"/>
              <a:gd name="connsiteY15" fmla="*/ 1445345 h 1461071"/>
              <a:gd name="connsiteX16" fmla="*/ 4350774 w 5984498"/>
              <a:gd name="connsiteY16" fmla="*/ 1194622 h 1461071"/>
              <a:gd name="connsiteX17" fmla="*/ 4710736 w 5984498"/>
              <a:gd name="connsiteY17" fmla="*/ 249155 h 1461071"/>
              <a:gd name="connsiteX18" fmla="*/ 4925961 w 5984498"/>
              <a:gd name="connsiteY18" fmla="*/ 3 h 1461071"/>
              <a:gd name="connsiteX19" fmla="*/ 5156777 w 5984498"/>
              <a:gd name="connsiteY19" fmla="*/ 251679 h 1461071"/>
              <a:gd name="connsiteX20" fmla="*/ 5513261 w 5984498"/>
              <a:gd name="connsiteY20" fmla="*/ 1195351 h 1461071"/>
              <a:gd name="connsiteX21" fmla="*/ 5751871 w 5984498"/>
              <a:gd name="connsiteY21" fmla="*/ 1445345 h 1461071"/>
              <a:gd name="connsiteX22" fmla="*/ 5984498 w 5984498"/>
              <a:gd name="connsiteY22" fmla="*/ 1137712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4498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6176" y="1341731"/>
                  <a:pt x="5984498" y="1137712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478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13008" y="3246727"/>
            <a:ext cx="4511796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6341805"/>
              <a:gd name="connsiteY0" fmla="*/ 54824 h 1461071"/>
              <a:gd name="connsiteX1" fmla="*/ 271330 w 6341805"/>
              <a:gd name="connsiteY1" fmla="*/ 212154 h 1461071"/>
              <a:gd name="connsiteX2" fmla="*/ 648928 w 6341805"/>
              <a:gd name="connsiteY2" fmla="*/ 1179874 h 1461071"/>
              <a:gd name="connsiteX3" fmla="*/ 884061 w 6341805"/>
              <a:gd name="connsiteY3" fmla="*/ 1456616 h 1461071"/>
              <a:gd name="connsiteX4" fmla="*/ 1120876 w 6341805"/>
              <a:gd name="connsiteY4" fmla="*/ 1150377 h 1461071"/>
              <a:gd name="connsiteX5" fmla="*/ 1475679 w 6341805"/>
              <a:gd name="connsiteY5" fmla="*/ 248202 h 1461071"/>
              <a:gd name="connsiteX6" fmla="*/ 1699540 w 6341805"/>
              <a:gd name="connsiteY6" fmla="*/ 2639 h 1461071"/>
              <a:gd name="connsiteX7" fmla="*/ 1912130 w 6341805"/>
              <a:gd name="connsiteY7" fmla="*/ 252520 h 1461071"/>
              <a:gd name="connsiteX8" fmla="*/ 2271251 w 6341805"/>
              <a:gd name="connsiteY8" fmla="*/ 1209371 h 1461071"/>
              <a:gd name="connsiteX9" fmla="*/ 2505837 w 6341805"/>
              <a:gd name="connsiteY9" fmla="*/ 1461072 h 1461071"/>
              <a:gd name="connsiteX10" fmla="*/ 2769680 w 6341805"/>
              <a:gd name="connsiteY10" fmla="*/ 1098607 h 1461071"/>
              <a:gd name="connsiteX11" fmla="*/ 3052915 w 6341805"/>
              <a:gd name="connsiteY11" fmla="*/ 339216 h 1461071"/>
              <a:gd name="connsiteX12" fmla="*/ 3303638 w 6341805"/>
              <a:gd name="connsiteY12" fmla="*/ 14751 h 1461071"/>
              <a:gd name="connsiteX13" fmla="*/ 3543930 w 6341805"/>
              <a:gd name="connsiteY13" fmla="*/ 282858 h 1461071"/>
              <a:gd name="connsiteX14" fmla="*/ 3888657 w 6341805"/>
              <a:gd name="connsiteY14" fmla="*/ 1184790 h 1461071"/>
              <a:gd name="connsiteX15" fmla="*/ 4114799 w 6341805"/>
              <a:gd name="connsiteY15" fmla="*/ 1445345 h 1461071"/>
              <a:gd name="connsiteX16" fmla="*/ 4350773 w 6341805"/>
              <a:gd name="connsiteY16" fmla="*/ 1194622 h 1461071"/>
              <a:gd name="connsiteX17" fmla="*/ 4710735 w 6341805"/>
              <a:gd name="connsiteY17" fmla="*/ 249155 h 1461071"/>
              <a:gd name="connsiteX18" fmla="*/ 4925960 w 6341805"/>
              <a:gd name="connsiteY18" fmla="*/ 3 h 1461071"/>
              <a:gd name="connsiteX19" fmla="*/ 5156776 w 6341805"/>
              <a:gd name="connsiteY19" fmla="*/ 251679 h 1461071"/>
              <a:gd name="connsiteX20" fmla="*/ 5513260 w 6341805"/>
              <a:gd name="connsiteY20" fmla="*/ 1195351 h 1461071"/>
              <a:gd name="connsiteX21" fmla="*/ 5751870 w 6341805"/>
              <a:gd name="connsiteY21" fmla="*/ 1445345 h 1461071"/>
              <a:gd name="connsiteX22" fmla="*/ 5987844 w 6341805"/>
              <a:gd name="connsiteY22" fmla="*/ 1165125 h 1461071"/>
              <a:gd name="connsiteX23" fmla="*/ 6341805 w 6341805"/>
              <a:gd name="connsiteY23" fmla="*/ 221229 h 1461071"/>
              <a:gd name="connsiteX0" fmla="*/ 0 w 6341805"/>
              <a:gd name="connsiteY0" fmla="*/ 54824 h 1461073"/>
              <a:gd name="connsiteX1" fmla="*/ 271330 w 6341805"/>
              <a:gd name="connsiteY1" fmla="*/ 212154 h 1461073"/>
              <a:gd name="connsiteX2" fmla="*/ 648928 w 6341805"/>
              <a:gd name="connsiteY2" fmla="*/ 1179874 h 1461073"/>
              <a:gd name="connsiteX3" fmla="*/ 884061 w 6341805"/>
              <a:gd name="connsiteY3" fmla="*/ 1456616 h 1461073"/>
              <a:gd name="connsiteX4" fmla="*/ 1120876 w 6341805"/>
              <a:gd name="connsiteY4" fmla="*/ 1150377 h 1461073"/>
              <a:gd name="connsiteX5" fmla="*/ 1475679 w 6341805"/>
              <a:gd name="connsiteY5" fmla="*/ 248202 h 1461073"/>
              <a:gd name="connsiteX6" fmla="*/ 1699540 w 6341805"/>
              <a:gd name="connsiteY6" fmla="*/ 2639 h 1461073"/>
              <a:gd name="connsiteX7" fmla="*/ 1912130 w 6341805"/>
              <a:gd name="connsiteY7" fmla="*/ 252520 h 1461073"/>
              <a:gd name="connsiteX8" fmla="*/ 2271251 w 6341805"/>
              <a:gd name="connsiteY8" fmla="*/ 1209371 h 1461073"/>
              <a:gd name="connsiteX9" fmla="*/ 2505837 w 6341805"/>
              <a:gd name="connsiteY9" fmla="*/ 1461072 h 1461073"/>
              <a:gd name="connsiteX10" fmla="*/ 2769680 w 6341805"/>
              <a:gd name="connsiteY10" fmla="*/ 1098607 h 1461073"/>
              <a:gd name="connsiteX11" fmla="*/ 3052915 w 6341805"/>
              <a:gd name="connsiteY11" fmla="*/ 339216 h 1461073"/>
              <a:gd name="connsiteX12" fmla="*/ 3303638 w 6341805"/>
              <a:gd name="connsiteY12" fmla="*/ 14751 h 1461073"/>
              <a:gd name="connsiteX13" fmla="*/ 3543930 w 6341805"/>
              <a:gd name="connsiteY13" fmla="*/ 282858 h 1461073"/>
              <a:gd name="connsiteX14" fmla="*/ 3888657 w 6341805"/>
              <a:gd name="connsiteY14" fmla="*/ 1184790 h 1461073"/>
              <a:gd name="connsiteX15" fmla="*/ 4114799 w 6341805"/>
              <a:gd name="connsiteY15" fmla="*/ 1445345 h 1461073"/>
              <a:gd name="connsiteX16" fmla="*/ 4350773 w 6341805"/>
              <a:gd name="connsiteY16" fmla="*/ 1194622 h 1461073"/>
              <a:gd name="connsiteX17" fmla="*/ 4710735 w 6341805"/>
              <a:gd name="connsiteY17" fmla="*/ 249155 h 1461073"/>
              <a:gd name="connsiteX18" fmla="*/ 4925960 w 6341805"/>
              <a:gd name="connsiteY18" fmla="*/ 3 h 1461073"/>
              <a:gd name="connsiteX19" fmla="*/ 5156776 w 6341805"/>
              <a:gd name="connsiteY19" fmla="*/ 251679 h 1461073"/>
              <a:gd name="connsiteX20" fmla="*/ 5513260 w 6341805"/>
              <a:gd name="connsiteY20" fmla="*/ 1195351 h 1461073"/>
              <a:gd name="connsiteX21" fmla="*/ 5751870 w 6341805"/>
              <a:gd name="connsiteY21" fmla="*/ 1445345 h 1461073"/>
              <a:gd name="connsiteX22" fmla="*/ 5987844 w 6341805"/>
              <a:gd name="connsiteY22" fmla="*/ 1165125 h 1461073"/>
              <a:gd name="connsiteX23" fmla="*/ 6341805 w 6341805"/>
              <a:gd name="connsiteY23" fmla="*/ 221229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1805" h="1461073">
                <a:moveTo>
                  <a:pt x="0" y="54824"/>
                </a:moveTo>
                <a:cubicBezTo>
                  <a:pt x="109280" y="-42684"/>
                  <a:pt x="163175" y="24646"/>
                  <a:pt x="271330" y="212154"/>
                </a:cubicBezTo>
                <a:cubicBezTo>
                  <a:pt x="379485" y="399662"/>
                  <a:pt x="546806" y="972464"/>
                  <a:pt x="648928" y="1179874"/>
                </a:cubicBezTo>
                <a:cubicBezTo>
                  <a:pt x="751050" y="1387284"/>
                  <a:pt x="805403" y="1461532"/>
                  <a:pt x="884061" y="1456616"/>
                </a:cubicBezTo>
                <a:cubicBezTo>
                  <a:pt x="962719" y="1451700"/>
                  <a:pt x="1022273" y="1351779"/>
                  <a:pt x="1120876" y="1150377"/>
                </a:cubicBezTo>
                <a:cubicBezTo>
                  <a:pt x="1219479" y="948975"/>
                  <a:pt x="1379235" y="439492"/>
                  <a:pt x="1475679" y="248202"/>
                </a:cubicBezTo>
                <a:cubicBezTo>
                  <a:pt x="1572123" y="56912"/>
                  <a:pt x="1626798" y="1919"/>
                  <a:pt x="1699540" y="2639"/>
                </a:cubicBezTo>
                <a:cubicBezTo>
                  <a:pt x="1772282" y="3359"/>
                  <a:pt x="1816845" y="51398"/>
                  <a:pt x="1912130" y="252520"/>
                </a:cubicBezTo>
                <a:cubicBezTo>
                  <a:pt x="2007415" y="453642"/>
                  <a:pt x="2172300" y="1007946"/>
                  <a:pt x="2271251" y="1209371"/>
                </a:cubicBezTo>
                <a:cubicBezTo>
                  <a:pt x="2370202" y="1410796"/>
                  <a:pt x="2431492" y="1457951"/>
                  <a:pt x="2505837" y="1461072"/>
                </a:cubicBezTo>
                <a:cubicBezTo>
                  <a:pt x="2600751" y="1459051"/>
                  <a:pt x="2678500" y="1285583"/>
                  <a:pt x="2769680" y="1098607"/>
                </a:cubicBezTo>
                <a:cubicBezTo>
                  <a:pt x="2860860" y="911631"/>
                  <a:pt x="2963922" y="519859"/>
                  <a:pt x="3052915" y="339216"/>
                </a:cubicBezTo>
                <a:cubicBezTo>
                  <a:pt x="3141908" y="158573"/>
                  <a:pt x="3221802" y="24144"/>
                  <a:pt x="3303638" y="14751"/>
                </a:cubicBezTo>
                <a:cubicBezTo>
                  <a:pt x="3385474" y="5358"/>
                  <a:pt x="3446427" y="87852"/>
                  <a:pt x="3543930" y="282858"/>
                </a:cubicBezTo>
                <a:cubicBezTo>
                  <a:pt x="3641433" y="477865"/>
                  <a:pt x="3793512" y="991042"/>
                  <a:pt x="3888657" y="1184790"/>
                </a:cubicBezTo>
                <a:cubicBezTo>
                  <a:pt x="3983802" y="1378538"/>
                  <a:pt x="4037780" y="1443706"/>
                  <a:pt x="4114799" y="1445345"/>
                </a:cubicBezTo>
                <a:cubicBezTo>
                  <a:pt x="4191818" y="1446984"/>
                  <a:pt x="4251450" y="1393987"/>
                  <a:pt x="4350773" y="1194622"/>
                </a:cubicBezTo>
                <a:cubicBezTo>
                  <a:pt x="4450096" y="995257"/>
                  <a:pt x="4614871" y="448258"/>
                  <a:pt x="4710735" y="249155"/>
                </a:cubicBezTo>
                <a:cubicBezTo>
                  <a:pt x="4806600" y="50052"/>
                  <a:pt x="4851620" y="-418"/>
                  <a:pt x="4925960" y="3"/>
                </a:cubicBezTo>
                <a:cubicBezTo>
                  <a:pt x="5000300" y="424"/>
                  <a:pt x="5058893" y="52454"/>
                  <a:pt x="5156776" y="251679"/>
                </a:cubicBezTo>
                <a:cubicBezTo>
                  <a:pt x="5254659" y="450904"/>
                  <a:pt x="5414078" y="996407"/>
                  <a:pt x="5513260" y="1195351"/>
                </a:cubicBezTo>
                <a:cubicBezTo>
                  <a:pt x="5612442" y="1394295"/>
                  <a:pt x="5672773" y="1450383"/>
                  <a:pt x="5751870" y="1445345"/>
                </a:cubicBezTo>
                <a:cubicBezTo>
                  <a:pt x="5830967" y="1440307"/>
                  <a:pt x="5889522" y="1369144"/>
                  <a:pt x="5987844" y="1165125"/>
                </a:cubicBezTo>
                <a:cubicBezTo>
                  <a:pt x="6086166" y="961106"/>
                  <a:pt x="6250857" y="415416"/>
                  <a:pt x="6341805" y="22122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47" name="Freeform 46"/>
          <p:cNvSpPr/>
          <p:nvPr/>
        </p:nvSpPr>
        <p:spPr>
          <a:xfrm rot="16200000" flipH="1" flipV="1">
            <a:off x="5425441" y="2910841"/>
            <a:ext cx="4648200" cy="45719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39" name="Trapezoid 38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 rot="5400000">
            <a:off x="-688133" y="816244"/>
            <a:ext cx="4252835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1150"/>
              <a:gd name="connsiteY0" fmla="*/ 3 h 1461071"/>
              <a:gd name="connsiteX1" fmla="*/ 271331 w 5981150"/>
              <a:gd name="connsiteY1" fmla="*/ 212154 h 1461071"/>
              <a:gd name="connsiteX2" fmla="*/ 648929 w 5981150"/>
              <a:gd name="connsiteY2" fmla="*/ 1179874 h 1461071"/>
              <a:gd name="connsiteX3" fmla="*/ 884062 w 5981150"/>
              <a:gd name="connsiteY3" fmla="*/ 1456616 h 1461071"/>
              <a:gd name="connsiteX4" fmla="*/ 1120877 w 5981150"/>
              <a:gd name="connsiteY4" fmla="*/ 1150377 h 1461071"/>
              <a:gd name="connsiteX5" fmla="*/ 1475680 w 5981150"/>
              <a:gd name="connsiteY5" fmla="*/ 248202 h 1461071"/>
              <a:gd name="connsiteX6" fmla="*/ 1699541 w 5981150"/>
              <a:gd name="connsiteY6" fmla="*/ 2639 h 1461071"/>
              <a:gd name="connsiteX7" fmla="*/ 1912131 w 5981150"/>
              <a:gd name="connsiteY7" fmla="*/ 252520 h 1461071"/>
              <a:gd name="connsiteX8" fmla="*/ 2271252 w 5981150"/>
              <a:gd name="connsiteY8" fmla="*/ 1209371 h 1461071"/>
              <a:gd name="connsiteX9" fmla="*/ 2505838 w 5981150"/>
              <a:gd name="connsiteY9" fmla="*/ 1461072 h 1461071"/>
              <a:gd name="connsiteX10" fmla="*/ 2769681 w 5981150"/>
              <a:gd name="connsiteY10" fmla="*/ 1098607 h 1461071"/>
              <a:gd name="connsiteX11" fmla="*/ 3052916 w 5981150"/>
              <a:gd name="connsiteY11" fmla="*/ 339216 h 1461071"/>
              <a:gd name="connsiteX12" fmla="*/ 3303639 w 5981150"/>
              <a:gd name="connsiteY12" fmla="*/ 14751 h 1461071"/>
              <a:gd name="connsiteX13" fmla="*/ 3543931 w 5981150"/>
              <a:gd name="connsiteY13" fmla="*/ 282858 h 1461071"/>
              <a:gd name="connsiteX14" fmla="*/ 3888658 w 5981150"/>
              <a:gd name="connsiteY14" fmla="*/ 1184790 h 1461071"/>
              <a:gd name="connsiteX15" fmla="*/ 4114800 w 5981150"/>
              <a:gd name="connsiteY15" fmla="*/ 1445345 h 1461071"/>
              <a:gd name="connsiteX16" fmla="*/ 4350774 w 5981150"/>
              <a:gd name="connsiteY16" fmla="*/ 1194622 h 1461071"/>
              <a:gd name="connsiteX17" fmla="*/ 4710736 w 5981150"/>
              <a:gd name="connsiteY17" fmla="*/ 249155 h 1461071"/>
              <a:gd name="connsiteX18" fmla="*/ 4925961 w 5981150"/>
              <a:gd name="connsiteY18" fmla="*/ 3 h 1461071"/>
              <a:gd name="connsiteX19" fmla="*/ 5156777 w 5981150"/>
              <a:gd name="connsiteY19" fmla="*/ 251679 h 1461071"/>
              <a:gd name="connsiteX20" fmla="*/ 5513261 w 5981150"/>
              <a:gd name="connsiteY20" fmla="*/ 1195351 h 1461071"/>
              <a:gd name="connsiteX21" fmla="*/ 5751871 w 5981150"/>
              <a:gd name="connsiteY21" fmla="*/ 1445345 h 1461071"/>
              <a:gd name="connsiteX22" fmla="*/ 5981150 w 5981150"/>
              <a:gd name="connsiteY22" fmla="*/ 1146850 h 1461071"/>
              <a:gd name="connsiteX0" fmla="*/ 0 w 5977807"/>
              <a:gd name="connsiteY0" fmla="*/ 3 h 1461073"/>
              <a:gd name="connsiteX1" fmla="*/ 271331 w 5977807"/>
              <a:gd name="connsiteY1" fmla="*/ 212154 h 1461073"/>
              <a:gd name="connsiteX2" fmla="*/ 648929 w 5977807"/>
              <a:gd name="connsiteY2" fmla="*/ 1179874 h 1461073"/>
              <a:gd name="connsiteX3" fmla="*/ 884062 w 5977807"/>
              <a:gd name="connsiteY3" fmla="*/ 1456616 h 1461073"/>
              <a:gd name="connsiteX4" fmla="*/ 1120877 w 5977807"/>
              <a:gd name="connsiteY4" fmla="*/ 1150377 h 1461073"/>
              <a:gd name="connsiteX5" fmla="*/ 1475680 w 5977807"/>
              <a:gd name="connsiteY5" fmla="*/ 248202 h 1461073"/>
              <a:gd name="connsiteX6" fmla="*/ 1699541 w 5977807"/>
              <a:gd name="connsiteY6" fmla="*/ 2639 h 1461073"/>
              <a:gd name="connsiteX7" fmla="*/ 1912131 w 5977807"/>
              <a:gd name="connsiteY7" fmla="*/ 252520 h 1461073"/>
              <a:gd name="connsiteX8" fmla="*/ 2271252 w 5977807"/>
              <a:gd name="connsiteY8" fmla="*/ 1209371 h 1461073"/>
              <a:gd name="connsiteX9" fmla="*/ 2505838 w 5977807"/>
              <a:gd name="connsiteY9" fmla="*/ 1461072 h 1461073"/>
              <a:gd name="connsiteX10" fmla="*/ 2769681 w 5977807"/>
              <a:gd name="connsiteY10" fmla="*/ 1098607 h 1461073"/>
              <a:gd name="connsiteX11" fmla="*/ 3052916 w 5977807"/>
              <a:gd name="connsiteY11" fmla="*/ 339216 h 1461073"/>
              <a:gd name="connsiteX12" fmla="*/ 3303639 w 5977807"/>
              <a:gd name="connsiteY12" fmla="*/ 14751 h 1461073"/>
              <a:gd name="connsiteX13" fmla="*/ 3543931 w 5977807"/>
              <a:gd name="connsiteY13" fmla="*/ 282858 h 1461073"/>
              <a:gd name="connsiteX14" fmla="*/ 3888658 w 5977807"/>
              <a:gd name="connsiteY14" fmla="*/ 1184790 h 1461073"/>
              <a:gd name="connsiteX15" fmla="*/ 4114800 w 5977807"/>
              <a:gd name="connsiteY15" fmla="*/ 1445345 h 1461073"/>
              <a:gd name="connsiteX16" fmla="*/ 4350774 w 5977807"/>
              <a:gd name="connsiteY16" fmla="*/ 1194622 h 1461073"/>
              <a:gd name="connsiteX17" fmla="*/ 4710736 w 5977807"/>
              <a:gd name="connsiteY17" fmla="*/ 249155 h 1461073"/>
              <a:gd name="connsiteX18" fmla="*/ 4925961 w 5977807"/>
              <a:gd name="connsiteY18" fmla="*/ 3 h 1461073"/>
              <a:gd name="connsiteX19" fmla="*/ 5156777 w 5977807"/>
              <a:gd name="connsiteY19" fmla="*/ 251679 h 1461073"/>
              <a:gd name="connsiteX20" fmla="*/ 5513261 w 5977807"/>
              <a:gd name="connsiteY20" fmla="*/ 1195351 h 1461073"/>
              <a:gd name="connsiteX21" fmla="*/ 5751871 w 5977807"/>
              <a:gd name="connsiteY21" fmla="*/ 1445345 h 1461073"/>
              <a:gd name="connsiteX22" fmla="*/ 5977807 w 5977807"/>
              <a:gd name="connsiteY22" fmla="*/ 1146849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7807" h="1461073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79485" y="1350868"/>
                  <a:pt x="5977807" y="114684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5530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43160" y="536855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the changing magnetic flux is contained within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core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…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in heaven’s name carries the power out to the secondary?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7567" y="1810968"/>
            <a:ext cx="35814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057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not so obvious, but even when close wrapped, the flux does not touch any of the wire.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5240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13008" y="3322927"/>
            <a:ext cx="4511797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6341806"/>
              <a:gd name="connsiteY0" fmla="*/ 33075 h 1494144"/>
              <a:gd name="connsiteX1" fmla="*/ 271331 w 6341806"/>
              <a:gd name="connsiteY1" fmla="*/ 245226 h 1494144"/>
              <a:gd name="connsiteX2" fmla="*/ 648929 w 6341806"/>
              <a:gd name="connsiteY2" fmla="*/ 1212946 h 1494144"/>
              <a:gd name="connsiteX3" fmla="*/ 884062 w 6341806"/>
              <a:gd name="connsiteY3" fmla="*/ 1489688 h 1494144"/>
              <a:gd name="connsiteX4" fmla="*/ 1120877 w 6341806"/>
              <a:gd name="connsiteY4" fmla="*/ 1183449 h 1494144"/>
              <a:gd name="connsiteX5" fmla="*/ 1475680 w 6341806"/>
              <a:gd name="connsiteY5" fmla="*/ 281274 h 1494144"/>
              <a:gd name="connsiteX6" fmla="*/ 1699541 w 6341806"/>
              <a:gd name="connsiteY6" fmla="*/ 35711 h 1494144"/>
              <a:gd name="connsiteX7" fmla="*/ 1912131 w 6341806"/>
              <a:gd name="connsiteY7" fmla="*/ 285592 h 1494144"/>
              <a:gd name="connsiteX8" fmla="*/ 2271252 w 6341806"/>
              <a:gd name="connsiteY8" fmla="*/ 1242443 h 1494144"/>
              <a:gd name="connsiteX9" fmla="*/ 2505838 w 6341806"/>
              <a:gd name="connsiteY9" fmla="*/ 1494144 h 1494144"/>
              <a:gd name="connsiteX10" fmla="*/ 2769681 w 6341806"/>
              <a:gd name="connsiteY10" fmla="*/ 1131679 h 1494144"/>
              <a:gd name="connsiteX11" fmla="*/ 3052916 w 6341806"/>
              <a:gd name="connsiteY11" fmla="*/ 372288 h 1494144"/>
              <a:gd name="connsiteX12" fmla="*/ 3303639 w 6341806"/>
              <a:gd name="connsiteY12" fmla="*/ 47823 h 1494144"/>
              <a:gd name="connsiteX13" fmla="*/ 3543931 w 6341806"/>
              <a:gd name="connsiteY13" fmla="*/ 315930 h 1494144"/>
              <a:gd name="connsiteX14" fmla="*/ 3888658 w 6341806"/>
              <a:gd name="connsiteY14" fmla="*/ 1217862 h 1494144"/>
              <a:gd name="connsiteX15" fmla="*/ 4114800 w 6341806"/>
              <a:gd name="connsiteY15" fmla="*/ 1478417 h 1494144"/>
              <a:gd name="connsiteX16" fmla="*/ 4350774 w 6341806"/>
              <a:gd name="connsiteY16" fmla="*/ 1227694 h 1494144"/>
              <a:gd name="connsiteX17" fmla="*/ 4710736 w 6341806"/>
              <a:gd name="connsiteY17" fmla="*/ 282227 h 1494144"/>
              <a:gd name="connsiteX18" fmla="*/ 4925961 w 6341806"/>
              <a:gd name="connsiteY18" fmla="*/ 33075 h 1494144"/>
              <a:gd name="connsiteX19" fmla="*/ 5156777 w 6341806"/>
              <a:gd name="connsiteY19" fmla="*/ 284751 h 1494144"/>
              <a:gd name="connsiteX20" fmla="*/ 5513261 w 6341806"/>
              <a:gd name="connsiteY20" fmla="*/ 1228423 h 1494144"/>
              <a:gd name="connsiteX21" fmla="*/ 5751871 w 6341806"/>
              <a:gd name="connsiteY21" fmla="*/ 1478417 h 1494144"/>
              <a:gd name="connsiteX22" fmla="*/ 5987845 w 6341806"/>
              <a:gd name="connsiteY22" fmla="*/ 1198197 h 1494144"/>
              <a:gd name="connsiteX23" fmla="*/ 6341806 w 6341806"/>
              <a:gd name="connsiteY23" fmla="*/ 254301 h 1494144"/>
              <a:gd name="connsiteX0" fmla="*/ 0 w 6337343"/>
              <a:gd name="connsiteY0" fmla="*/ 54824 h 1461072"/>
              <a:gd name="connsiteX1" fmla="*/ 266868 w 6337343"/>
              <a:gd name="connsiteY1" fmla="*/ 212154 h 1461072"/>
              <a:gd name="connsiteX2" fmla="*/ 644466 w 6337343"/>
              <a:gd name="connsiteY2" fmla="*/ 1179874 h 1461072"/>
              <a:gd name="connsiteX3" fmla="*/ 879599 w 6337343"/>
              <a:gd name="connsiteY3" fmla="*/ 1456616 h 1461072"/>
              <a:gd name="connsiteX4" fmla="*/ 1116414 w 6337343"/>
              <a:gd name="connsiteY4" fmla="*/ 1150377 h 1461072"/>
              <a:gd name="connsiteX5" fmla="*/ 1471217 w 6337343"/>
              <a:gd name="connsiteY5" fmla="*/ 248202 h 1461072"/>
              <a:gd name="connsiteX6" fmla="*/ 1695078 w 6337343"/>
              <a:gd name="connsiteY6" fmla="*/ 2639 h 1461072"/>
              <a:gd name="connsiteX7" fmla="*/ 1907668 w 6337343"/>
              <a:gd name="connsiteY7" fmla="*/ 252520 h 1461072"/>
              <a:gd name="connsiteX8" fmla="*/ 2266789 w 6337343"/>
              <a:gd name="connsiteY8" fmla="*/ 1209371 h 1461072"/>
              <a:gd name="connsiteX9" fmla="*/ 2501375 w 6337343"/>
              <a:gd name="connsiteY9" fmla="*/ 1461072 h 1461072"/>
              <a:gd name="connsiteX10" fmla="*/ 2765218 w 6337343"/>
              <a:gd name="connsiteY10" fmla="*/ 1098607 h 1461072"/>
              <a:gd name="connsiteX11" fmla="*/ 3048453 w 6337343"/>
              <a:gd name="connsiteY11" fmla="*/ 339216 h 1461072"/>
              <a:gd name="connsiteX12" fmla="*/ 3299176 w 6337343"/>
              <a:gd name="connsiteY12" fmla="*/ 14751 h 1461072"/>
              <a:gd name="connsiteX13" fmla="*/ 3539468 w 6337343"/>
              <a:gd name="connsiteY13" fmla="*/ 282858 h 1461072"/>
              <a:gd name="connsiteX14" fmla="*/ 3884195 w 6337343"/>
              <a:gd name="connsiteY14" fmla="*/ 1184790 h 1461072"/>
              <a:gd name="connsiteX15" fmla="*/ 4110337 w 6337343"/>
              <a:gd name="connsiteY15" fmla="*/ 1445345 h 1461072"/>
              <a:gd name="connsiteX16" fmla="*/ 4346311 w 6337343"/>
              <a:gd name="connsiteY16" fmla="*/ 1194622 h 1461072"/>
              <a:gd name="connsiteX17" fmla="*/ 4706273 w 6337343"/>
              <a:gd name="connsiteY17" fmla="*/ 249155 h 1461072"/>
              <a:gd name="connsiteX18" fmla="*/ 4921498 w 6337343"/>
              <a:gd name="connsiteY18" fmla="*/ 3 h 1461072"/>
              <a:gd name="connsiteX19" fmla="*/ 5152314 w 6337343"/>
              <a:gd name="connsiteY19" fmla="*/ 251679 h 1461072"/>
              <a:gd name="connsiteX20" fmla="*/ 5508798 w 6337343"/>
              <a:gd name="connsiteY20" fmla="*/ 1195351 h 1461072"/>
              <a:gd name="connsiteX21" fmla="*/ 5747408 w 6337343"/>
              <a:gd name="connsiteY21" fmla="*/ 1445345 h 1461072"/>
              <a:gd name="connsiteX22" fmla="*/ 5983382 w 6337343"/>
              <a:gd name="connsiteY22" fmla="*/ 1165125 h 1461072"/>
              <a:gd name="connsiteX23" fmla="*/ 6337343 w 6337343"/>
              <a:gd name="connsiteY23" fmla="*/ 221229 h 1461072"/>
              <a:gd name="connsiteX0" fmla="*/ 0 w 6341806"/>
              <a:gd name="connsiteY0" fmla="*/ 54823 h 1461072"/>
              <a:gd name="connsiteX1" fmla="*/ 271331 w 6341806"/>
              <a:gd name="connsiteY1" fmla="*/ 212154 h 1461072"/>
              <a:gd name="connsiteX2" fmla="*/ 648929 w 6341806"/>
              <a:gd name="connsiteY2" fmla="*/ 1179874 h 1461072"/>
              <a:gd name="connsiteX3" fmla="*/ 884062 w 6341806"/>
              <a:gd name="connsiteY3" fmla="*/ 1456616 h 1461072"/>
              <a:gd name="connsiteX4" fmla="*/ 1120877 w 6341806"/>
              <a:gd name="connsiteY4" fmla="*/ 1150377 h 1461072"/>
              <a:gd name="connsiteX5" fmla="*/ 1475680 w 6341806"/>
              <a:gd name="connsiteY5" fmla="*/ 248202 h 1461072"/>
              <a:gd name="connsiteX6" fmla="*/ 1699541 w 6341806"/>
              <a:gd name="connsiteY6" fmla="*/ 2639 h 1461072"/>
              <a:gd name="connsiteX7" fmla="*/ 1912131 w 6341806"/>
              <a:gd name="connsiteY7" fmla="*/ 252520 h 1461072"/>
              <a:gd name="connsiteX8" fmla="*/ 2271252 w 6341806"/>
              <a:gd name="connsiteY8" fmla="*/ 1209371 h 1461072"/>
              <a:gd name="connsiteX9" fmla="*/ 2505838 w 6341806"/>
              <a:gd name="connsiteY9" fmla="*/ 1461072 h 1461072"/>
              <a:gd name="connsiteX10" fmla="*/ 2769681 w 6341806"/>
              <a:gd name="connsiteY10" fmla="*/ 1098607 h 1461072"/>
              <a:gd name="connsiteX11" fmla="*/ 3052916 w 6341806"/>
              <a:gd name="connsiteY11" fmla="*/ 339216 h 1461072"/>
              <a:gd name="connsiteX12" fmla="*/ 3303639 w 6341806"/>
              <a:gd name="connsiteY12" fmla="*/ 14751 h 1461072"/>
              <a:gd name="connsiteX13" fmla="*/ 3543931 w 6341806"/>
              <a:gd name="connsiteY13" fmla="*/ 282858 h 1461072"/>
              <a:gd name="connsiteX14" fmla="*/ 3888658 w 6341806"/>
              <a:gd name="connsiteY14" fmla="*/ 1184790 h 1461072"/>
              <a:gd name="connsiteX15" fmla="*/ 4114800 w 6341806"/>
              <a:gd name="connsiteY15" fmla="*/ 1445345 h 1461072"/>
              <a:gd name="connsiteX16" fmla="*/ 4350774 w 6341806"/>
              <a:gd name="connsiteY16" fmla="*/ 1194622 h 1461072"/>
              <a:gd name="connsiteX17" fmla="*/ 4710736 w 6341806"/>
              <a:gd name="connsiteY17" fmla="*/ 249155 h 1461072"/>
              <a:gd name="connsiteX18" fmla="*/ 4925961 w 6341806"/>
              <a:gd name="connsiteY18" fmla="*/ 3 h 1461072"/>
              <a:gd name="connsiteX19" fmla="*/ 5156777 w 6341806"/>
              <a:gd name="connsiteY19" fmla="*/ 251679 h 1461072"/>
              <a:gd name="connsiteX20" fmla="*/ 5513261 w 6341806"/>
              <a:gd name="connsiteY20" fmla="*/ 1195351 h 1461072"/>
              <a:gd name="connsiteX21" fmla="*/ 5751871 w 6341806"/>
              <a:gd name="connsiteY21" fmla="*/ 1445345 h 1461072"/>
              <a:gd name="connsiteX22" fmla="*/ 5987845 w 6341806"/>
              <a:gd name="connsiteY22" fmla="*/ 1165125 h 1461072"/>
              <a:gd name="connsiteX23" fmla="*/ 6341806 w 6341806"/>
              <a:gd name="connsiteY23" fmla="*/ 221229 h 146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1806" h="1461072">
                <a:moveTo>
                  <a:pt x="0" y="54823"/>
                </a:moveTo>
                <a:cubicBezTo>
                  <a:pt x="86967" y="-36595"/>
                  <a:pt x="163176" y="24646"/>
                  <a:pt x="271331" y="212154"/>
                </a:cubicBezTo>
                <a:cubicBezTo>
                  <a:pt x="379486" y="399662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48" name="Freeform 47"/>
          <p:cNvSpPr/>
          <p:nvPr/>
        </p:nvSpPr>
        <p:spPr>
          <a:xfrm rot="16200000" flipH="1" flipV="1">
            <a:off x="5372102" y="2857501"/>
            <a:ext cx="4648200" cy="152399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39" name="Trapezoid 38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 rot="5400000">
            <a:off x="-691713" y="889440"/>
            <a:ext cx="4259976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00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13007" y="3399129"/>
            <a:ext cx="4511795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6341805"/>
              <a:gd name="connsiteY0" fmla="*/ 36550 h 1461071"/>
              <a:gd name="connsiteX1" fmla="*/ 271330 w 6341805"/>
              <a:gd name="connsiteY1" fmla="*/ 212154 h 1461071"/>
              <a:gd name="connsiteX2" fmla="*/ 648928 w 6341805"/>
              <a:gd name="connsiteY2" fmla="*/ 1179874 h 1461071"/>
              <a:gd name="connsiteX3" fmla="*/ 884061 w 6341805"/>
              <a:gd name="connsiteY3" fmla="*/ 1456616 h 1461071"/>
              <a:gd name="connsiteX4" fmla="*/ 1120876 w 6341805"/>
              <a:gd name="connsiteY4" fmla="*/ 1150377 h 1461071"/>
              <a:gd name="connsiteX5" fmla="*/ 1475679 w 6341805"/>
              <a:gd name="connsiteY5" fmla="*/ 248202 h 1461071"/>
              <a:gd name="connsiteX6" fmla="*/ 1699540 w 6341805"/>
              <a:gd name="connsiteY6" fmla="*/ 2639 h 1461071"/>
              <a:gd name="connsiteX7" fmla="*/ 1912130 w 6341805"/>
              <a:gd name="connsiteY7" fmla="*/ 252520 h 1461071"/>
              <a:gd name="connsiteX8" fmla="*/ 2271251 w 6341805"/>
              <a:gd name="connsiteY8" fmla="*/ 1209371 h 1461071"/>
              <a:gd name="connsiteX9" fmla="*/ 2505837 w 6341805"/>
              <a:gd name="connsiteY9" fmla="*/ 1461072 h 1461071"/>
              <a:gd name="connsiteX10" fmla="*/ 2769680 w 6341805"/>
              <a:gd name="connsiteY10" fmla="*/ 1098607 h 1461071"/>
              <a:gd name="connsiteX11" fmla="*/ 3052915 w 6341805"/>
              <a:gd name="connsiteY11" fmla="*/ 339216 h 1461071"/>
              <a:gd name="connsiteX12" fmla="*/ 3303638 w 6341805"/>
              <a:gd name="connsiteY12" fmla="*/ 14751 h 1461071"/>
              <a:gd name="connsiteX13" fmla="*/ 3543930 w 6341805"/>
              <a:gd name="connsiteY13" fmla="*/ 282858 h 1461071"/>
              <a:gd name="connsiteX14" fmla="*/ 3888657 w 6341805"/>
              <a:gd name="connsiteY14" fmla="*/ 1184790 h 1461071"/>
              <a:gd name="connsiteX15" fmla="*/ 4114799 w 6341805"/>
              <a:gd name="connsiteY15" fmla="*/ 1445345 h 1461071"/>
              <a:gd name="connsiteX16" fmla="*/ 4350773 w 6341805"/>
              <a:gd name="connsiteY16" fmla="*/ 1194622 h 1461071"/>
              <a:gd name="connsiteX17" fmla="*/ 4710735 w 6341805"/>
              <a:gd name="connsiteY17" fmla="*/ 249155 h 1461071"/>
              <a:gd name="connsiteX18" fmla="*/ 4925960 w 6341805"/>
              <a:gd name="connsiteY18" fmla="*/ 3 h 1461071"/>
              <a:gd name="connsiteX19" fmla="*/ 5156776 w 6341805"/>
              <a:gd name="connsiteY19" fmla="*/ 251679 h 1461071"/>
              <a:gd name="connsiteX20" fmla="*/ 5513260 w 6341805"/>
              <a:gd name="connsiteY20" fmla="*/ 1195351 h 1461071"/>
              <a:gd name="connsiteX21" fmla="*/ 5751870 w 6341805"/>
              <a:gd name="connsiteY21" fmla="*/ 1445345 h 1461071"/>
              <a:gd name="connsiteX22" fmla="*/ 5987844 w 6341805"/>
              <a:gd name="connsiteY22" fmla="*/ 1165125 h 1461071"/>
              <a:gd name="connsiteX23" fmla="*/ 6341805 w 6341805"/>
              <a:gd name="connsiteY23" fmla="*/ 221229 h 1461071"/>
              <a:gd name="connsiteX0" fmla="*/ 0 w 6341805"/>
              <a:gd name="connsiteY0" fmla="*/ 36550 h 1461073"/>
              <a:gd name="connsiteX1" fmla="*/ 271330 w 6341805"/>
              <a:gd name="connsiteY1" fmla="*/ 212154 h 1461073"/>
              <a:gd name="connsiteX2" fmla="*/ 648928 w 6341805"/>
              <a:gd name="connsiteY2" fmla="*/ 1179874 h 1461073"/>
              <a:gd name="connsiteX3" fmla="*/ 884061 w 6341805"/>
              <a:gd name="connsiteY3" fmla="*/ 1456616 h 1461073"/>
              <a:gd name="connsiteX4" fmla="*/ 1120876 w 6341805"/>
              <a:gd name="connsiteY4" fmla="*/ 1150377 h 1461073"/>
              <a:gd name="connsiteX5" fmla="*/ 1475679 w 6341805"/>
              <a:gd name="connsiteY5" fmla="*/ 248202 h 1461073"/>
              <a:gd name="connsiteX6" fmla="*/ 1699540 w 6341805"/>
              <a:gd name="connsiteY6" fmla="*/ 2639 h 1461073"/>
              <a:gd name="connsiteX7" fmla="*/ 1912130 w 6341805"/>
              <a:gd name="connsiteY7" fmla="*/ 252520 h 1461073"/>
              <a:gd name="connsiteX8" fmla="*/ 2271251 w 6341805"/>
              <a:gd name="connsiteY8" fmla="*/ 1209371 h 1461073"/>
              <a:gd name="connsiteX9" fmla="*/ 2505837 w 6341805"/>
              <a:gd name="connsiteY9" fmla="*/ 1461072 h 1461073"/>
              <a:gd name="connsiteX10" fmla="*/ 2769680 w 6341805"/>
              <a:gd name="connsiteY10" fmla="*/ 1098607 h 1461073"/>
              <a:gd name="connsiteX11" fmla="*/ 3052915 w 6341805"/>
              <a:gd name="connsiteY11" fmla="*/ 339216 h 1461073"/>
              <a:gd name="connsiteX12" fmla="*/ 3303638 w 6341805"/>
              <a:gd name="connsiteY12" fmla="*/ 14751 h 1461073"/>
              <a:gd name="connsiteX13" fmla="*/ 3543930 w 6341805"/>
              <a:gd name="connsiteY13" fmla="*/ 282858 h 1461073"/>
              <a:gd name="connsiteX14" fmla="*/ 3888657 w 6341805"/>
              <a:gd name="connsiteY14" fmla="*/ 1184790 h 1461073"/>
              <a:gd name="connsiteX15" fmla="*/ 4114799 w 6341805"/>
              <a:gd name="connsiteY15" fmla="*/ 1445345 h 1461073"/>
              <a:gd name="connsiteX16" fmla="*/ 4350773 w 6341805"/>
              <a:gd name="connsiteY16" fmla="*/ 1194622 h 1461073"/>
              <a:gd name="connsiteX17" fmla="*/ 4710735 w 6341805"/>
              <a:gd name="connsiteY17" fmla="*/ 249155 h 1461073"/>
              <a:gd name="connsiteX18" fmla="*/ 4925960 w 6341805"/>
              <a:gd name="connsiteY18" fmla="*/ 3 h 1461073"/>
              <a:gd name="connsiteX19" fmla="*/ 5156776 w 6341805"/>
              <a:gd name="connsiteY19" fmla="*/ 251679 h 1461073"/>
              <a:gd name="connsiteX20" fmla="*/ 5513260 w 6341805"/>
              <a:gd name="connsiteY20" fmla="*/ 1195351 h 1461073"/>
              <a:gd name="connsiteX21" fmla="*/ 5751870 w 6341805"/>
              <a:gd name="connsiteY21" fmla="*/ 1445345 h 1461073"/>
              <a:gd name="connsiteX22" fmla="*/ 5987844 w 6341805"/>
              <a:gd name="connsiteY22" fmla="*/ 1165125 h 1461073"/>
              <a:gd name="connsiteX23" fmla="*/ 6341805 w 6341805"/>
              <a:gd name="connsiteY23" fmla="*/ 221229 h 1461073"/>
              <a:gd name="connsiteX0" fmla="*/ 0 w 6341804"/>
              <a:gd name="connsiteY0" fmla="*/ 45688 h 1461071"/>
              <a:gd name="connsiteX1" fmla="*/ 271329 w 6341804"/>
              <a:gd name="connsiteY1" fmla="*/ 212154 h 1461071"/>
              <a:gd name="connsiteX2" fmla="*/ 648927 w 6341804"/>
              <a:gd name="connsiteY2" fmla="*/ 1179874 h 1461071"/>
              <a:gd name="connsiteX3" fmla="*/ 884060 w 6341804"/>
              <a:gd name="connsiteY3" fmla="*/ 1456616 h 1461071"/>
              <a:gd name="connsiteX4" fmla="*/ 1120875 w 6341804"/>
              <a:gd name="connsiteY4" fmla="*/ 1150377 h 1461071"/>
              <a:gd name="connsiteX5" fmla="*/ 1475678 w 6341804"/>
              <a:gd name="connsiteY5" fmla="*/ 248202 h 1461071"/>
              <a:gd name="connsiteX6" fmla="*/ 1699539 w 6341804"/>
              <a:gd name="connsiteY6" fmla="*/ 2639 h 1461071"/>
              <a:gd name="connsiteX7" fmla="*/ 1912129 w 6341804"/>
              <a:gd name="connsiteY7" fmla="*/ 252520 h 1461071"/>
              <a:gd name="connsiteX8" fmla="*/ 2271250 w 6341804"/>
              <a:gd name="connsiteY8" fmla="*/ 1209371 h 1461071"/>
              <a:gd name="connsiteX9" fmla="*/ 2505836 w 6341804"/>
              <a:gd name="connsiteY9" fmla="*/ 1461072 h 1461071"/>
              <a:gd name="connsiteX10" fmla="*/ 2769679 w 6341804"/>
              <a:gd name="connsiteY10" fmla="*/ 1098607 h 1461071"/>
              <a:gd name="connsiteX11" fmla="*/ 3052914 w 6341804"/>
              <a:gd name="connsiteY11" fmla="*/ 339216 h 1461071"/>
              <a:gd name="connsiteX12" fmla="*/ 3303637 w 6341804"/>
              <a:gd name="connsiteY12" fmla="*/ 14751 h 1461071"/>
              <a:gd name="connsiteX13" fmla="*/ 3543929 w 6341804"/>
              <a:gd name="connsiteY13" fmla="*/ 282858 h 1461071"/>
              <a:gd name="connsiteX14" fmla="*/ 3888656 w 6341804"/>
              <a:gd name="connsiteY14" fmla="*/ 1184790 h 1461071"/>
              <a:gd name="connsiteX15" fmla="*/ 4114798 w 6341804"/>
              <a:gd name="connsiteY15" fmla="*/ 1445345 h 1461071"/>
              <a:gd name="connsiteX16" fmla="*/ 4350772 w 6341804"/>
              <a:gd name="connsiteY16" fmla="*/ 1194622 h 1461071"/>
              <a:gd name="connsiteX17" fmla="*/ 4710734 w 6341804"/>
              <a:gd name="connsiteY17" fmla="*/ 249155 h 1461071"/>
              <a:gd name="connsiteX18" fmla="*/ 4925959 w 6341804"/>
              <a:gd name="connsiteY18" fmla="*/ 3 h 1461071"/>
              <a:gd name="connsiteX19" fmla="*/ 5156775 w 6341804"/>
              <a:gd name="connsiteY19" fmla="*/ 251679 h 1461071"/>
              <a:gd name="connsiteX20" fmla="*/ 5513259 w 6341804"/>
              <a:gd name="connsiteY20" fmla="*/ 1195351 h 1461071"/>
              <a:gd name="connsiteX21" fmla="*/ 5751869 w 6341804"/>
              <a:gd name="connsiteY21" fmla="*/ 1445345 h 1461071"/>
              <a:gd name="connsiteX22" fmla="*/ 5987843 w 6341804"/>
              <a:gd name="connsiteY22" fmla="*/ 1165125 h 1461071"/>
              <a:gd name="connsiteX23" fmla="*/ 6341804 w 6341804"/>
              <a:gd name="connsiteY23" fmla="*/ 221229 h 1461071"/>
              <a:gd name="connsiteX0" fmla="*/ 0 w 6341804"/>
              <a:gd name="connsiteY0" fmla="*/ 45688 h 1461073"/>
              <a:gd name="connsiteX1" fmla="*/ 271329 w 6341804"/>
              <a:gd name="connsiteY1" fmla="*/ 212154 h 1461073"/>
              <a:gd name="connsiteX2" fmla="*/ 648927 w 6341804"/>
              <a:gd name="connsiteY2" fmla="*/ 1179874 h 1461073"/>
              <a:gd name="connsiteX3" fmla="*/ 884060 w 6341804"/>
              <a:gd name="connsiteY3" fmla="*/ 1456616 h 1461073"/>
              <a:gd name="connsiteX4" fmla="*/ 1120875 w 6341804"/>
              <a:gd name="connsiteY4" fmla="*/ 1150377 h 1461073"/>
              <a:gd name="connsiteX5" fmla="*/ 1475678 w 6341804"/>
              <a:gd name="connsiteY5" fmla="*/ 248202 h 1461073"/>
              <a:gd name="connsiteX6" fmla="*/ 1699539 w 6341804"/>
              <a:gd name="connsiteY6" fmla="*/ 2639 h 1461073"/>
              <a:gd name="connsiteX7" fmla="*/ 1912129 w 6341804"/>
              <a:gd name="connsiteY7" fmla="*/ 252520 h 1461073"/>
              <a:gd name="connsiteX8" fmla="*/ 2271250 w 6341804"/>
              <a:gd name="connsiteY8" fmla="*/ 1209371 h 1461073"/>
              <a:gd name="connsiteX9" fmla="*/ 2505836 w 6341804"/>
              <a:gd name="connsiteY9" fmla="*/ 1461072 h 1461073"/>
              <a:gd name="connsiteX10" fmla="*/ 2769679 w 6341804"/>
              <a:gd name="connsiteY10" fmla="*/ 1098607 h 1461073"/>
              <a:gd name="connsiteX11" fmla="*/ 3052914 w 6341804"/>
              <a:gd name="connsiteY11" fmla="*/ 339216 h 1461073"/>
              <a:gd name="connsiteX12" fmla="*/ 3303637 w 6341804"/>
              <a:gd name="connsiteY12" fmla="*/ 14751 h 1461073"/>
              <a:gd name="connsiteX13" fmla="*/ 3543929 w 6341804"/>
              <a:gd name="connsiteY13" fmla="*/ 282858 h 1461073"/>
              <a:gd name="connsiteX14" fmla="*/ 3888656 w 6341804"/>
              <a:gd name="connsiteY14" fmla="*/ 1184790 h 1461073"/>
              <a:gd name="connsiteX15" fmla="*/ 4114798 w 6341804"/>
              <a:gd name="connsiteY15" fmla="*/ 1445345 h 1461073"/>
              <a:gd name="connsiteX16" fmla="*/ 4350772 w 6341804"/>
              <a:gd name="connsiteY16" fmla="*/ 1194622 h 1461073"/>
              <a:gd name="connsiteX17" fmla="*/ 4710734 w 6341804"/>
              <a:gd name="connsiteY17" fmla="*/ 249155 h 1461073"/>
              <a:gd name="connsiteX18" fmla="*/ 4925959 w 6341804"/>
              <a:gd name="connsiteY18" fmla="*/ 3 h 1461073"/>
              <a:gd name="connsiteX19" fmla="*/ 5156775 w 6341804"/>
              <a:gd name="connsiteY19" fmla="*/ 251679 h 1461073"/>
              <a:gd name="connsiteX20" fmla="*/ 5513259 w 6341804"/>
              <a:gd name="connsiteY20" fmla="*/ 1195351 h 1461073"/>
              <a:gd name="connsiteX21" fmla="*/ 5751869 w 6341804"/>
              <a:gd name="connsiteY21" fmla="*/ 1445345 h 1461073"/>
              <a:gd name="connsiteX22" fmla="*/ 5987843 w 6341804"/>
              <a:gd name="connsiteY22" fmla="*/ 1165125 h 1461073"/>
              <a:gd name="connsiteX23" fmla="*/ 6341804 w 6341804"/>
              <a:gd name="connsiteY23" fmla="*/ 221229 h 1461073"/>
              <a:gd name="connsiteX0" fmla="*/ 0 w 6341804"/>
              <a:gd name="connsiteY0" fmla="*/ 45688 h 1461071"/>
              <a:gd name="connsiteX1" fmla="*/ 271329 w 6341804"/>
              <a:gd name="connsiteY1" fmla="*/ 212154 h 1461071"/>
              <a:gd name="connsiteX2" fmla="*/ 648927 w 6341804"/>
              <a:gd name="connsiteY2" fmla="*/ 1179874 h 1461071"/>
              <a:gd name="connsiteX3" fmla="*/ 884060 w 6341804"/>
              <a:gd name="connsiteY3" fmla="*/ 1456616 h 1461071"/>
              <a:gd name="connsiteX4" fmla="*/ 1120875 w 6341804"/>
              <a:gd name="connsiteY4" fmla="*/ 1150377 h 1461071"/>
              <a:gd name="connsiteX5" fmla="*/ 1475678 w 6341804"/>
              <a:gd name="connsiteY5" fmla="*/ 248202 h 1461071"/>
              <a:gd name="connsiteX6" fmla="*/ 1699539 w 6341804"/>
              <a:gd name="connsiteY6" fmla="*/ 2639 h 1461071"/>
              <a:gd name="connsiteX7" fmla="*/ 1912129 w 6341804"/>
              <a:gd name="connsiteY7" fmla="*/ 252520 h 1461071"/>
              <a:gd name="connsiteX8" fmla="*/ 2271250 w 6341804"/>
              <a:gd name="connsiteY8" fmla="*/ 1209371 h 1461071"/>
              <a:gd name="connsiteX9" fmla="*/ 2505836 w 6341804"/>
              <a:gd name="connsiteY9" fmla="*/ 1461072 h 1461071"/>
              <a:gd name="connsiteX10" fmla="*/ 2769679 w 6341804"/>
              <a:gd name="connsiteY10" fmla="*/ 1098607 h 1461071"/>
              <a:gd name="connsiteX11" fmla="*/ 3052914 w 6341804"/>
              <a:gd name="connsiteY11" fmla="*/ 339216 h 1461071"/>
              <a:gd name="connsiteX12" fmla="*/ 3303637 w 6341804"/>
              <a:gd name="connsiteY12" fmla="*/ 14751 h 1461071"/>
              <a:gd name="connsiteX13" fmla="*/ 3543929 w 6341804"/>
              <a:gd name="connsiteY13" fmla="*/ 282858 h 1461071"/>
              <a:gd name="connsiteX14" fmla="*/ 3888656 w 6341804"/>
              <a:gd name="connsiteY14" fmla="*/ 1184790 h 1461071"/>
              <a:gd name="connsiteX15" fmla="*/ 4114798 w 6341804"/>
              <a:gd name="connsiteY15" fmla="*/ 1445345 h 1461071"/>
              <a:gd name="connsiteX16" fmla="*/ 4350772 w 6341804"/>
              <a:gd name="connsiteY16" fmla="*/ 1194622 h 1461071"/>
              <a:gd name="connsiteX17" fmla="*/ 4710734 w 6341804"/>
              <a:gd name="connsiteY17" fmla="*/ 249155 h 1461071"/>
              <a:gd name="connsiteX18" fmla="*/ 4925959 w 6341804"/>
              <a:gd name="connsiteY18" fmla="*/ 3 h 1461071"/>
              <a:gd name="connsiteX19" fmla="*/ 5156775 w 6341804"/>
              <a:gd name="connsiteY19" fmla="*/ 251679 h 1461071"/>
              <a:gd name="connsiteX20" fmla="*/ 5513259 w 6341804"/>
              <a:gd name="connsiteY20" fmla="*/ 1195351 h 1461071"/>
              <a:gd name="connsiteX21" fmla="*/ 5751869 w 6341804"/>
              <a:gd name="connsiteY21" fmla="*/ 1445345 h 1461071"/>
              <a:gd name="connsiteX22" fmla="*/ 5987843 w 6341804"/>
              <a:gd name="connsiteY22" fmla="*/ 1165125 h 1461071"/>
              <a:gd name="connsiteX23" fmla="*/ 6341804 w 6341804"/>
              <a:gd name="connsiteY23" fmla="*/ 221229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1804" h="1461071">
                <a:moveTo>
                  <a:pt x="0" y="45688"/>
                </a:moveTo>
                <a:cubicBezTo>
                  <a:pt x="100355" y="-39641"/>
                  <a:pt x="163175" y="23123"/>
                  <a:pt x="271329" y="212154"/>
                </a:cubicBezTo>
                <a:cubicBezTo>
                  <a:pt x="379484" y="401185"/>
                  <a:pt x="546805" y="972464"/>
                  <a:pt x="648927" y="1179874"/>
                </a:cubicBezTo>
                <a:cubicBezTo>
                  <a:pt x="751049" y="1387284"/>
                  <a:pt x="805402" y="1461532"/>
                  <a:pt x="884060" y="1456616"/>
                </a:cubicBezTo>
                <a:cubicBezTo>
                  <a:pt x="962718" y="1451700"/>
                  <a:pt x="1022272" y="1351779"/>
                  <a:pt x="1120875" y="1150377"/>
                </a:cubicBezTo>
                <a:cubicBezTo>
                  <a:pt x="1219478" y="948975"/>
                  <a:pt x="1379234" y="439492"/>
                  <a:pt x="1475678" y="248202"/>
                </a:cubicBezTo>
                <a:cubicBezTo>
                  <a:pt x="1572122" y="56912"/>
                  <a:pt x="1626797" y="1919"/>
                  <a:pt x="1699539" y="2639"/>
                </a:cubicBezTo>
                <a:cubicBezTo>
                  <a:pt x="1772281" y="3359"/>
                  <a:pt x="1816844" y="51398"/>
                  <a:pt x="1912129" y="252520"/>
                </a:cubicBezTo>
                <a:cubicBezTo>
                  <a:pt x="2007414" y="453642"/>
                  <a:pt x="2172299" y="1007946"/>
                  <a:pt x="2271250" y="1209371"/>
                </a:cubicBezTo>
                <a:cubicBezTo>
                  <a:pt x="2370201" y="1410796"/>
                  <a:pt x="2431491" y="1457951"/>
                  <a:pt x="2505836" y="1461072"/>
                </a:cubicBezTo>
                <a:cubicBezTo>
                  <a:pt x="2600750" y="1459051"/>
                  <a:pt x="2678499" y="1285583"/>
                  <a:pt x="2769679" y="1098607"/>
                </a:cubicBezTo>
                <a:cubicBezTo>
                  <a:pt x="2860859" y="911631"/>
                  <a:pt x="2963921" y="519859"/>
                  <a:pt x="3052914" y="339216"/>
                </a:cubicBezTo>
                <a:cubicBezTo>
                  <a:pt x="3141907" y="158573"/>
                  <a:pt x="3221801" y="24144"/>
                  <a:pt x="3303637" y="14751"/>
                </a:cubicBezTo>
                <a:cubicBezTo>
                  <a:pt x="3385473" y="5358"/>
                  <a:pt x="3446426" y="87852"/>
                  <a:pt x="3543929" y="282858"/>
                </a:cubicBezTo>
                <a:cubicBezTo>
                  <a:pt x="3641432" y="477865"/>
                  <a:pt x="3793511" y="991042"/>
                  <a:pt x="3888656" y="1184790"/>
                </a:cubicBezTo>
                <a:cubicBezTo>
                  <a:pt x="3983801" y="1378538"/>
                  <a:pt x="4037779" y="1443706"/>
                  <a:pt x="4114798" y="1445345"/>
                </a:cubicBezTo>
                <a:cubicBezTo>
                  <a:pt x="4191817" y="1446984"/>
                  <a:pt x="4251449" y="1393987"/>
                  <a:pt x="4350772" y="1194622"/>
                </a:cubicBezTo>
                <a:cubicBezTo>
                  <a:pt x="4450095" y="995257"/>
                  <a:pt x="4614870" y="448258"/>
                  <a:pt x="4710734" y="249155"/>
                </a:cubicBezTo>
                <a:cubicBezTo>
                  <a:pt x="4806599" y="50052"/>
                  <a:pt x="4851619" y="-418"/>
                  <a:pt x="4925959" y="3"/>
                </a:cubicBezTo>
                <a:cubicBezTo>
                  <a:pt x="5000299" y="424"/>
                  <a:pt x="5058892" y="52454"/>
                  <a:pt x="5156775" y="251679"/>
                </a:cubicBezTo>
                <a:cubicBezTo>
                  <a:pt x="5254658" y="450904"/>
                  <a:pt x="5414077" y="996407"/>
                  <a:pt x="5513259" y="1195351"/>
                </a:cubicBezTo>
                <a:cubicBezTo>
                  <a:pt x="5612441" y="1394295"/>
                  <a:pt x="5672772" y="1450383"/>
                  <a:pt x="5751869" y="1445345"/>
                </a:cubicBezTo>
                <a:cubicBezTo>
                  <a:pt x="5830966" y="1440307"/>
                  <a:pt x="5889521" y="1369144"/>
                  <a:pt x="5987843" y="1165125"/>
                </a:cubicBezTo>
                <a:cubicBezTo>
                  <a:pt x="6086165" y="961106"/>
                  <a:pt x="6250856" y="415416"/>
                  <a:pt x="6341804" y="22122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46" name="Freeform 45"/>
          <p:cNvSpPr/>
          <p:nvPr/>
        </p:nvSpPr>
        <p:spPr>
          <a:xfrm rot="5400000" flipV="1">
            <a:off x="5295903" y="2781301"/>
            <a:ext cx="4648200" cy="3048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39" name="Trapezoid 38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 rot="5400000">
            <a:off x="-686942" y="968165"/>
            <a:ext cx="4250454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4498"/>
              <a:gd name="connsiteY0" fmla="*/ 3 h 1461071"/>
              <a:gd name="connsiteX1" fmla="*/ 271331 w 5984498"/>
              <a:gd name="connsiteY1" fmla="*/ 212154 h 1461071"/>
              <a:gd name="connsiteX2" fmla="*/ 648929 w 5984498"/>
              <a:gd name="connsiteY2" fmla="*/ 1179874 h 1461071"/>
              <a:gd name="connsiteX3" fmla="*/ 884062 w 5984498"/>
              <a:gd name="connsiteY3" fmla="*/ 1456616 h 1461071"/>
              <a:gd name="connsiteX4" fmla="*/ 1120877 w 5984498"/>
              <a:gd name="connsiteY4" fmla="*/ 1150377 h 1461071"/>
              <a:gd name="connsiteX5" fmla="*/ 1475680 w 5984498"/>
              <a:gd name="connsiteY5" fmla="*/ 248202 h 1461071"/>
              <a:gd name="connsiteX6" fmla="*/ 1699541 w 5984498"/>
              <a:gd name="connsiteY6" fmla="*/ 2639 h 1461071"/>
              <a:gd name="connsiteX7" fmla="*/ 1912131 w 5984498"/>
              <a:gd name="connsiteY7" fmla="*/ 252520 h 1461071"/>
              <a:gd name="connsiteX8" fmla="*/ 2271252 w 5984498"/>
              <a:gd name="connsiteY8" fmla="*/ 1209371 h 1461071"/>
              <a:gd name="connsiteX9" fmla="*/ 2505838 w 5984498"/>
              <a:gd name="connsiteY9" fmla="*/ 1461072 h 1461071"/>
              <a:gd name="connsiteX10" fmla="*/ 2769681 w 5984498"/>
              <a:gd name="connsiteY10" fmla="*/ 1098607 h 1461071"/>
              <a:gd name="connsiteX11" fmla="*/ 3052916 w 5984498"/>
              <a:gd name="connsiteY11" fmla="*/ 339216 h 1461071"/>
              <a:gd name="connsiteX12" fmla="*/ 3303639 w 5984498"/>
              <a:gd name="connsiteY12" fmla="*/ 14751 h 1461071"/>
              <a:gd name="connsiteX13" fmla="*/ 3543931 w 5984498"/>
              <a:gd name="connsiteY13" fmla="*/ 282858 h 1461071"/>
              <a:gd name="connsiteX14" fmla="*/ 3888658 w 5984498"/>
              <a:gd name="connsiteY14" fmla="*/ 1184790 h 1461071"/>
              <a:gd name="connsiteX15" fmla="*/ 4114800 w 5984498"/>
              <a:gd name="connsiteY15" fmla="*/ 1445345 h 1461071"/>
              <a:gd name="connsiteX16" fmla="*/ 4350774 w 5984498"/>
              <a:gd name="connsiteY16" fmla="*/ 1194622 h 1461071"/>
              <a:gd name="connsiteX17" fmla="*/ 4710736 w 5984498"/>
              <a:gd name="connsiteY17" fmla="*/ 249155 h 1461071"/>
              <a:gd name="connsiteX18" fmla="*/ 4925961 w 5984498"/>
              <a:gd name="connsiteY18" fmla="*/ 3 h 1461071"/>
              <a:gd name="connsiteX19" fmla="*/ 5156777 w 5984498"/>
              <a:gd name="connsiteY19" fmla="*/ 251679 h 1461071"/>
              <a:gd name="connsiteX20" fmla="*/ 5513261 w 5984498"/>
              <a:gd name="connsiteY20" fmla="*/ 1195351 h 1461071"/>
              <a:gd name="connsiteX21" fmla="*/ 5751871 w 5984498"/>
              <a:gd name="connsiteY21" fmla="*/ 1445345 h 1461071"/>
              <a:gd name="connsiteX22" fmla="*/ 5984498 w 5984498"/>
              <a:gd name="connsiteY22" fmla="*/ 1146850 h 1461071"/>
              <a:gd name="connsiteX0" fmla="*/ 0 w 5974461"/>
              <a:gd name="connsiteY0" fmla="*/ 3 h 1461073"/>
              <a:gd name="connsiteX1" fmla="*/ 271331 w 5974461"/>
              <a:gd name="connsiteY1" fmla="*/ 212154 h 1461073"/>
              <a:gd name="connsiteX2" fmla="*/ 648929 w 5974461"/>
              <a:gd name="connsiteY2" fmla="*/ 1179874 h 1461073"/>
              <a:gd name="connsiteX3" fmla="*/ 884062 w 5974461"/>
              <a:gd name="connsiteY3" fmla="*/ 1456616 h 1461073"/>
              <a:gd name="connsiteX4" fmla="*/ 1120877 w 5974461"/>
              <a:gd name="connsiteY4" fmla="*/ 1150377 h 1461073"/>
              <a:gd name="connsiteX5" fmla="*/ 1475680 w 5974461"/>
              <a:gd name="connsiteY5" fmla="*/ 248202 h 1461073"/>
              <a:gd name="connsiteX6" fmla="*/ 1699541 w 5974461"/>
              <a:gd name="connsiteY6" fmla="*/ 2639 h 1461073"/>
              <a:gd name="connsiteX7" fmla="*/ 1912131 w 5974461"/>
              <a:gd name="connsiteY7" fmla="*/ 252520 h 1461073"/>
              <a:gd name="connsiteX8" fmla="*/ 2271252 w 5974461"/>
              <a:gd name="connsiteY8" fmla="*/ 1209371 h 1461073"/>
              <a:gd name="connsiteX9" fmla="*/ 2505838 w 5974461"/>
              <a:gd name="connsiteY9" fmla="*/ 1461072 h 1461073"/>
              <a:gd name="connsiteX10" fmla="*/ 2769681 w 5974461"/>
              <a:gd name="connsiteY10" fmla="*/ 1098607 h 1461073"/>
              <a:gd name="connsiteX11" fmla="*/ 3052916 w 5974461"/>
              <a:gd name="connsiteY11" fmla="*/ 339216 h 1461073"/>
              <a:gd name="connsiteX12" fmla="*/ 3303639 w 5974461"/>
              <a:gd name="connsiteY12" fmla="*/ 14751 h 1461073"/>
              <a:gd name="connsiteX13" fmla="*/ 3543931 w 5974461"/>
              <a:gd name="connsiteY13" fmla="*/ 282858 h 1461073"/>
              <a:gd name="connsiteX14" fmla="*/ 3888658 w 5974461"/>
              <a:gd name="connsiteY14" fmla="*/ 1184790 h 1461073"/>
              <a:gd name="connsiteX15" fmla="*/ 4114800 w 5974461"/>
              <a:gd name="connsiteY15" fmla="*/ 1445345 h 1461073"/>
              <a:gd name="connsiteX16" fmla="*/ 4350774 w 5974461"/>
              <a:gd name="connsiteY16" fmla="*/ 1194622 h 1461073"/>
              <a:gd name="connsiteX17" fmla="*/ 4710736 w 5974461"/>
              <a:gd name="connsiteY17" fmla="*/ 249155 h 1461073"/>
              <a:gd name="connsiteX18" fmla="*/ 4925961 w 5974461"/>
              <a:gd name="connsiteY18" fmla="*/ 3 h 1461073"/>
              <a:gd name="connsiteX19" fmla="*/ 5156777 w 5974461"/>
              <a:gd name="connsiteY19" fmla="*/ 251679 h 1461073"/>
              <a:gd name="connsiteX20" fmla="*/ 5513261 w 5974461"/>
              <a:gd name="connsiteY20" fmla="*/ 1195351 h 1461073"/>
              <a:gd name="connsiteX21" fmla="*/ 5751871 w 5974461"/>
              <a:gd name="connsiteY21" fmla="*/ 1445345 h 1461073"/>
              <a:gd name="connsiteX22" fmla="*/ 5974460 w 5974461"/>
              <a:gd name="connsiteY22" fmla="*/ 1151417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4461" h="1461073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76138" y="1355436"/>
                  <a:pt x="5974460" y="1151417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764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13008" y="3475327"/>
            <a:ext cx="4511797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6341806"/>
              <a:gd name="connsiteY0" fmla="*/ 19240 h 1480309"/>
              <a:gd name="connsiteX1" fmla="*/ 271331 w 6341806"/>
              <a:gd name="connsiteY1" fmla="*/ 231391 h 1480309"/>
              <a:gd name="connsiteX2" fmla="*/ 648929 w 6341806"/>
              <a:gd name="connsiteY2" fmla="*/ 1199111 h 1480309"/>
              <a:gd name="connsiteX3" fmla="*/ 884062 w 6341806"/>
              <a:gd name="connsiteY3" fmla="*/ 1475853 h 1480309"/>
              <a:gd name="connsiteX4" fmla="*/ 1120877 w 6341806"/>
              <a:gd name="connsiteY4" fmla="*/ 1169614 h 1480309"/>
              <a:gd name="connsiteX5" fmla="*/ 1475680 w 6341806"/>
              <a:gd name="connsiteY5" fmla="*/ 267439 h 1480309"/>
              <a:gd name="connsiteX6" fmla="*/ 1699541 w 6341806"/>
              <a:gd name="connsiteY6" fmla="*/ 21876 h 1480309"/>
              <a:gd name="connsiteX7" fmla="*/ 1912131 w 6341806"/>
              <a:gd name="connsiteY7" fmla="*/ 271757 h 1480309"/>
              <a:gd name="connsiteX8" fmla="*/ 2271252 w 6341806"/>
              <a:gd name="connsiteY8" fmla="*/ 1228608 h 1480309"/>
              <a:gd name="connsiteX9" fmla="*/ 2505838 w 6341806"/>
              <a:gd name="connsiteY9" fmla="*/ 1480309 h 1480309"/>
              <a:gd name="connsiteX10" fmla="*/ 2769681 w 6341806"/>
              <a:gd name="connsiteY10" fmla="*/ 1117844 h 1480309"/>
              <a:gd name="connsiteX11" fmla="*/ 3052916 w 6341806"/>
              <a:gd name="connsiteY11" fmla="*/ 358453 h 1480309"/>
              <a:gd name="connsiteX12" fmla="*/ 3303639 w 6341806"/>
              <a:gd name="connsiteY12" fmla="*/ 33988 h 1480309"/>
              <a:gd name="connsiteX13" fmla="*/ 3543931 w 6341806"/>
              <a:gd name="connsiteY13" fmla="*/ 302095 h 1480309"/>
              <a:gd name="connsiteX14" fmla="*/ 3888658 w 6341806"/>
              <a:gd name="connsiteY14" fmla="*/ 1204027 h 1480309"/>
              <a:gd name="connsiteX15" fmla="*/ 4114800 w 6341806"/>
              <a:gd name="connsiteY15" fmla="*/ 1464582 h 1480309"/>
              <a:gd name="connsiteX16" fmla="*/ 4350774 w 6341806"/>
              <a:gd name="connsiteY16" fmla="*/ 1213859 h 1480309"/>
              <a:gd name="connsiteX17" fmla="*/ 4710736 w 6341806"/>
              <a:gd name="connsiteY17" fmla="*/ 268392 h 1480309"/>
              <a:gd name="connsiteX18" fmla="*/ 4925961 w 6341806"/>
              <a:gd name="connsiteY18" fmla="*/ 19240 h 1480309"/>
              <a:gd name="connsiteX19" fmla="*/ 5156777 w 6341806"/>
              <a:gd name="connsiteY19" fmla="*/ 270916 h 1480309"/>
              <a:gd name="connsiteX20" fmla="*/ 5513261 w 6341806"/>
              <a:gd name="connsiteY20" fmla="*/ 1214588 h 1480309"/>
              <a:gd name="connsiteX21" fmla="*/ 5751871 w 6341806"/>
              <a:gd name="connsiteY21" fmla="*/ 1464582 h 1480309"/>
              <a:gd name="connsiteX22" fmla="*/ 5987845 w 6341806"/>
              <a:gd name="connsiteY22" fmla="*/ 1184362 h 1480309"/>
              <a:gd name="connsiteX23" fmla="*/ 6341806 w 6341806"/>
              <a:gd name="connsiteY23" fmla="*/ 240466 h 1480309"/>
              <a:gd name="connsiteX0" fmla="*/ 0 w 6341806"/>
              <a:gd name="connsiteY0" fmla="*/ 45689 h 1461072"/>
              <a:gd name="connsiteX1" fmla="*/ 271331 w 6341806"/>
              <a:gd name="connsiteY1" fmla="*/ 212154 h 1461072"/>
              <a:gd name="connsiteX2" fmla="*/ 648929 w 6341806"/>
              <a:gd name="connsiteY2" fmla="*/ 1179874 h 1461072"/>
              <a:gd name="connsiteX3" fmla="*/ 884062 w 6341806"/>
              <a:gd name="connsiteY3" fmla="*/ 1456616 h 1461072"/>
              <a:gd name="connsiteX4" fmla="*/ 1120877 w 6341806"/>
              <a:gd name="connsiteY4" fmla="*/ 1150377 h 1461072"/>
              <a:gd name="connsiteX5" fmla="*/ 1475680 w 6341806"/>
              <a:gd name="connsiteY5" fmla="*/ 248202 h 1461072"/>
              <a:gd name="connsiteX6" fmla="*/ 1699541 w 6341806"/>
              <a:gd name="connsiteY6" fmla="*/ 2639 h 1461072"/>
              <a:gd name="connsiteX7" fmla="*/ 1912131 w 6341806"/>
              <a:gd name="connsiteY7" fmla="*/ 252520 h 1461072"/>
              <a:gd name="connsiteX8" fmla="*/ 2271252 w 6341806"/>
              <a:gd name="connsiteY8" fmla="*/ 1209371 h 1461072"/>
              <a:gd name="connsiteX9" fmla="*/ 2505838 w 6341806"/>
              <a:gd name="connsiteY9" fmla="*/ 1461072 h 1461072"/>
              <a:gd name="connsiteX10" fmla="*/ 2769681 w 6341806"/>
              <a:gd name="connsiteY10" fmla="*/ 1098607 h 1461072"/>
              <a:gd name="connsiteX11" fmla="*/ 3052916 w 6341806"/>
              <a:gd name="connsiteY11" fmla="*/ 339216 h 1461072"/>
              <a:gd name="connsiteX12" fmla="*/ 3303639 w 6341806"/>
              <a:gd name="connsiteY12" fmla="*/ 14751 h 1461072"/>
              <a:gd name="connsiteX13" fmla="*/ 3543931 w 6341806"/>
              <a:gd name="connsiteY13" fmla="*/ 282858 h 1461072"/>
              <a:gd name="connsiteX14" fmla="*/ 3888658 w 6341806"/>
              <a:gd name="connsiteY14" fmla="*/ 1184790 h 1461072"/>
              <a:gd name="connsiteX15" fmla="*/ 4114800 w 6341806"/>
              <a:gd name="connsiteY15" fmla="*/ 1445345 h 1461072"/>
              <a:gd name="connsiteX16" fmla="*/ 4350774 w 6341806"/>
              <a:gd name="connsiteY16" fmla="*/ 1194622 h 1461072"/>
              <a:gd name="connsiteX17" fmla="*/ 4710736 w 6341806"/>
              <a:gd name="connsiteY17" fmla="*/ 249155 h 1461072"/>
              <a:gd name="connsiteX18" fmla="*/ 4925961 w 6341806"/>
              <a:gd name="connsiteY18" fmla="*/ 3 h 1461072"/>
              <a:gd name="connsiteX19" fmla="*/ 5156777 w 6341806"/>
              <a:gd name="connsiteY19" fmla="*/ 251679 h 1461072"/>
              <a:gd name="connsiteX20" fmla="*/ 5513261 w 6341806"/>
              <a:gd name="connsiteY20" fmla="*/ 1195351 h 1461072"/>
              <a:gd name="connsiteX21" fmla="*/ 5751871 w 6341806"/>
              <a:gd name="connsiteY21" fmla="*/ 1445345 h 1461072"/>
              <a:gd name="connsiteX22" fmla="*/ 5987845 w 6341806"/>
              <a:gd name="connsiteY22" fmla="*/ 1165125 h 1461072"/>
              <a:gd name="connsiteX23" fmla="*/ 6341806 w 6341806"/>
              <a:gd name="connsiteY23" fmla="*/ 221229 h 1461072"/>
              <a:gd name="connsiteX0" fmla="*/ 0 w 6341806"/>
              <a:gd name="connsiteY0" fmla="*/ 45689 h 1461072"/>
              <a:gd name="connsiteX1" fmla="*/ 271331 w 6341806"/>
              <a:gd name="connsiteY1" fmla="*/ 212154 h 1461072"/>
              <a:gd name="connsiteX2" fmla="*/ 648929 w 6341806"/>
              <a:gd name="connsiteY2" fmla="*/ 1179874 h 1461072"/>
              <a:gd name="connsiteX3" fmla="*/ 884062 w 6341806"/>
              <a:gd name="connsiteY3" fmla="*/ 1456616 h 1461072"/>
              <a:gd name="connsiteX4" fmla="*/ 1120877 w 6341806"/>
              <a:gd name="connsiteY4" fmla="*/ 1150377 h 1461072"/>
              <a:gd name="connsiteX5" fmla="*/ 1475680 w 6341806"/>
              <a:gd name="connsiteY5" fmla="*/ 248202 h 1461072"/>
              <a:gd name="connsiteX6" fmla="*/ 1699541 w 6341806"/>
              <a:gd name="connsiteY6" fmla="*/ 2639 h 1461072"/>
              <a:gd name="connsiteX7" fmla="*/ 1912131 w 6341806"/>
              <a:gd name="connsiteY7" fmla="*/ 252520 h 1461072"/>
              <a:gd name="connsiteX8" fmla="*/ 2271252 w 6341806"/>
              <a:gd name="connsiteY8" fmla="*/ 1209371 h 1461072"/>
              <a:gd name="connsiteX9" fmla="*/ 2505838 w 6341806"/>
              <a:gd name="connsiteY9" fmla="*/ 1461072 h 1461072"/>
              <a:gd name="connsiteX10" fmla="*/ 2769681 w 6341806"/>
              <a:gd name="connsiteY10" fmla="*/ 1098607 h 1461072"/>
              <a:gd name="connsiteX11" fmla="*/ 3052916 w 6341806"/>
              <a:gd name="connsiteY11" fmla="*/ 339216 h 1461072"/>
              <a:gd name="connsiteX12" fmla="*/ 3303639 w 6341806"/>
              <a:gd name="connsiteY12" fmla="*/ 14751 h 1461072"/>
              <a:gd name="connsiteX13" fmla="*/ 3543931 w 6341806"/>
              <a:gd name="connsiteY13" fmla="*/ 282858 h 1461072"/>
              <a:gd name="connsiteX14" fmla="*/ 3888658 w 6341806"/>
              <a:gd name="connsiteY14" fmla="*/ 1184790 h 1461072"/>
              <a:gd name="connsiteX15" fmla="*/ 4114800 w 6341806"/>
              <a:gd name="connsiteY15" fmla="*/ 1445345 h 1461072"/>
              <a:gd name="connsiteX16" fmla="*/ 4350774 w 6341806"/>
              <a:gd name="connsiteY16" fmla="*/ 1194622 h 1461072"/>
              <a:gd name="connsiteX17" fmla="*/ 4710736 w 6341806"/>
              <a:gd name="connsiteY17" fmla="*/ 249155 h 1461072"/>
              <a:gd name="connsiteX18" fmla="*/ 4925961 w 6341806"/>
              <a:gd name="connsiteY18" fmla="*/ 3 h 1461072"/>
              <a:gd name="connsiteX19" fmla="*/ 5156777 w 6341806"/>
              <a:gd name="connsiteY19" fmla="*/ 251679 h 1461072"/>
              <a:gd name="connsiteX20" fmla="*/ 5513261 w 6341806"/>
              <a:gd name="connsiteY20" fmla="*/ 1195351 h 1461072"/>
              <a:gd name="connsiteX21" fmla="*/ 5751871 w 6341806"/>
              <a:gd name="connsiteY21" fmla="*/ 1445345 h 1461072"/>
              <a:gd name="connsiteX22" fmla="*/ 5987845 w 6341806"/>
              <a:gd name="connsiteY22" fmla="*/ 1165125 h 1461072"/>
              <a:gd name="connsiteX23" fmla="*/ 6341806 w 6341806"/>
              <a:gd name="connsiteY23" fmla="*/ 221229 h 1461072"/>
              <a:gd name="connsiteX0" fmla="*/ 0 w 6341806"/>
              <a:gd name="connsiteY0" fmla="*/ 45689 h 1461072"/>
              <a:gd name="connsiteX1" fmla="*/ 271331 w 6341806"/>
              <a:gd name="connsiteY1" fmla="*/ 212154 h 1461072"/>
              <a:gd name="connsiteX2" fmla="*/ 648929 w 6341806"/>
              <a:gd name="connsiteY2" fmla="*/ 1179874 h 1461072"/>
              <a:gd name="connsiteX3" fmla="*/ 884062 w 6341806"/>
              <a:gd name="connsiteY3" fmla="*/ 1456616 h 1461072"/>
              <a:gd name="connsiteX4" fmla="*/ 1120877 w 6341806"/>
              <a:gd name="connsiteY4" fmla="*/ 1150377 h 1461072"/>
              <a:gd name="connsiteX5" fmla="*/ 1475680 w 6341806"/>
              <a:gd name="connsiteY5" fmla="*/ 248202 h 1461072"/>
              <a:gd name="connsiteX6" fmla="*/ 1699541 w 6341806"/>
              <a:gd name="connsiteY6" fmla="*/ 2639 h 1461072"/>
              <a:gd name="connsiteX7" fmla="*/ 1912131 w 6341806"/>
              <a:gd name="connsiteY7" fmla="*/ 252520 h 1461072"/>
              <a:gd name="connsiteX8" fmla="*/ 2271252 w 6341806"/>
              <a:gd name="connsiteY8" fmla="*/ 1209371 h 1461072"/>
              <a:gd name="connsiteX9" fmla="*/ 2505838 w 6341806"/>
              <a:gd name="connsiteY9" fmla="*/ 1461072 h 1461072"/>
              <a:gd name="connsiteX10" fmla="*/ 2769681 w 6341806"/>
              <a:gd name="connsiteY10" fmla="*/ 1098607 h 1461072"/>
              <a:gd name="connsiteX11" fmla="*/ 3052916 w 6341806"/>
              <a:gd name="connsiteY11" fmla="*/ 339216 h 1461072"/>
              <a:gd name="connsiteX12" fmla="*/ 3303639 w 6341806"/>
              <a:gd name="connsiteY12" fmla="*/ 14751 h 1461072"/>
              <a:gd name="connsiteX13" fmla="*/ 3543931 w 6341806"/>
              <a:gd name="connsiteY13" fmla="*/ 282858 h 1461072"/>
              <a:gd name="connsiteX14" fmla="*/ 3888658 w 6341806"/>
              <a:gd name="connsiteY14" fmla="*/ 1184790 h 1461072"/>
              <a:gd name="connsiteX15" fmla="*/ 4114800 w 6341806"/>
              <a:gd name="connsiteY15" fmla="*/ 1445345 h 1461072"/>
              <a:gd name="connsiteX16" fmla="*/ 4350774 w 6341806"/>
              <a:gd name="connsiteY16" fmla="*/ 1194622 h 1461072"/>
              <a:gd name="connsiteX17" fmla="*/ 4710736 w 6341806"/>
              <a:gd name="connsiteY17" fmla="*/ 249155 h 1461072"/>
              <a:gd name="connsiteX18" fmla="*/ 4925961 w 6341806"/>
              <a:gd name="connsiteY18" fmla="*/ 3 h 1461072"/>
              <a:gd name="connsiteX19" fmla="*/ 5156777 w 6341806"/>
              <a:gd name="connsiteY19" fmla="*/ 251679 h 1461072"/>
              <a:gd name="connsiteX20" fmla="*/ 5513261 w 6341806"/>
              <a:gd name="connsiteY20" fmla="*/ 1195351 h 1461072"/>
              <a:gd name="connsiteX21" fmla="*/ 5751871 w 6341806"/>
              <a:gd name="connsiteY21" fmla="*/ 1445345 h 1461072"/>
              <a:gd name="connsiteX22" fmla="*/ 5987845 w 6341806"/>
              <a:gd name="connsiteY22" fmla="*/ 1165125 h 1461072"/>
              <a:gd name="connsiteX23" fmla="*/ 6341806 w 6341806"/>
              <a:gd name="connsiteY23" fmla="*/ 221229 h 146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1806" h="1461072">
                <a:moveTo>
                  <a:pt x="0" y="45689"/>
                </a:moveTo>
                <a:cubicBezTo>
                  <a:pt x="107050" y="-48773"/>
                  <a:pt x="163176" y="23123"/>
                  <a:pt x="271331" y="212154"/>
                </a:cubicBezTo>
                <a:cubicBezTo>
                  <a:pt x="379486" y="401185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16200000" flipV="1">
            <a:off x="2749395" y="4485123"/>
            <a:ext cx="500774" cy="190433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0" name="Trapezoid 39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 rot="5400000">
            <a:off x="-690514" y="1043177"/>
            <a:ext cx="4257598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4498"/>
              <a:gd name="connsiteY0" fmla="*/ 3 h 1461071"/>
              <a:gd name="connsiteX1" fmla="*/ 271331 w 5984498"/>
              <a:gd name="connsiteY1" fmla="*/ 212154 h 1461071"/>
              <a:gd name="connsiteX2" fmla="*/ 648929 w 5984498"/>
              <a:gd name="connsiteY2" fmla="*/ 1179874 h 1461071"/>
              <a:gd name="connsiteX3" fmla="*/ 884062 w 5984498"/>
              <a:gd name="connsiteY3" fmla="*/ 1456616 h 1461071"/>
              <a:gd name="connsiteX4" fmla="*/ 1120877 w 5984498"/>
              <a:gd name="connsiteY4" fmla="*/ 1150377 h 1461071"/>
              <a:gd name="connsiteX5" fmla="*/ 1475680 w 5984498"/>
              <a:gd name="connsiteY5" fmla="*/ 248202 h 1461071"/>
              <a:gd name="connsiteX6" fmla="*/ 1699541 w 5984498"/>
              <a:gd name="connsiteY6" fmla="*/ 2639 h 1461071"/>
              <a:gd name="connsiteX7" fmla="*/ 1912131 w 5984498"/>
              <a:gd name="connsiteY7" fmla="*/ 252520 h 1461071"/>
              <a:gd name="connsiteX8" fmla="*/ 2271252 w 5984498"/>
              <a:gd name="connsiteY8" fmla="*/ 1209371 h 1461071"/>
              <a:gd name="connsiteX9" fmla="*/ 2505838 w 5984498"/>
              <a:gd name="connsiteY9" fmla="*/ 1461072 h 1461071"/>
              <a:gd name="connsiteX10" fmla="*/ 2769681 w 5984498"/>
              <a:gd name="connsiteY10" fmla="*/ 1098607 h 1461071"/>
              <a:gd name="connsiteX11" fmla="*/ 3052916 w 5984498"/>
              <a:gd name="connsiteY11" fmla="*/ 339216 h 1461071"/>
              <a:gd name="connsiteX12" fmla="*/ 3303639 w 5984498"/>
              <a:gd name="connsiteY12" fmla="*/ 14751 h 1461071"/>
              <a:gd name="connsiteX13" fmla="*/ 3543931 w 5984498"/>
              <a:gd name="connsiteY13" fmla="*/ 282858 h 1461071"/>
              <a:gd name="connsiteX14" fmla="*/ 3888658 w 5984498"/>
              <a:gd name="connsiteY14" fmla="*/ 1184790 h 1461071"/>
              <a:gd name="connsiteX15" fmla="*/ 4114800 w 5984498"/>
              <a:gd name="connsiteY15" fmla="*/ 1445345 h 1461071"/>
              <a:gd name="connsiteX16" fmla="*/ 4350774 w 5984498"/>
              <a:gd name="connsiteY16" fmla="*/ 1194622 h 1461071"/>
              <a:gd name="connsiteX17" fmla="*/ 4710736 w 5984498"/>
              <a:gd name="connsiteY17" fmla="*/ 249155 h 1461071"/>
              <a:gd name="connsiteX18" fmla="*/ 4925961 w 5984498"/>
              <a:gd name="connsiteY18" fmla="*/ 3 h 1461071"/>
              <a:gd name="connsiteX19" fmla="*/ 5156777 w 5984498"/>
              <a:gd name="connsiteY19" fmla="*/ 251679 h 1461071"/>
              <a:gd name="connsiteX20" fmla="*/ 5513261 w 5984498"/>
              <a:gd name="connsiteY20" fmla="*/ 1195351 h 1461071"/>
              <a:gd name="connsiteX21" fmla="*/ 5751871 w 5984498"/>
              <a:gd name="connsiteY21" fmla="*/ 1445345 h 1461071"/>
              <a:gd name="connsiteX22" fmla="*/ 5984498 w 5984498"/>
              <a:gd name="connsiteY22" fmla="*/ 1151418 h 1461071"/>
              <a:gd name="connsiteX0" fmla="*/ 0 w 5984502"/>
              <a:gd name="connsiteY0" fmla="*/ 3 h 1461073"/>
              <a:gd name="connsiteX1" fmla="*/ 271331 w 5984502"/>
              <a:gd name="connsiteY1" fmla="*/ 212154 h 1461073"/>
              <a:gd name="connsiteX2" fmla="*/ 648929 w 5984502"/>
              <a:gd name="connsiteY2" fmla="*/ 1179874 h 1461073"/>
              <a:gd name="connsiteX3" fmla="*/ 884062 w 5984502"/>
              <a:gd name="connsiteY3" fmla="*/ 1456616 h 1461073"/>
              <a:gd name="connsiteX4" fmla="*/ 1120877 w 5984502"/>
              <a:gd name="connsiteY4" fmla="*/ 1150377 h 1461073"/>
              <a:gd name="connsiteX5" fmla="*/ 1475680 w 5984502"/>
              <a:gd name="connsiteY5" fmla="*/ 248202 h 1461073"/>
              <a:gd name="connsiteX6" fmla="*/ 1699541 w 5984502"/>
              <a:gd name="connsiteY6" fmla="*/ 2639 h 1461073"/>
              <a:gd name="connsiteX7" fmla="*/ 1912131 w 5984502"/>
              <a:gd name="connsiteY7" fmla="*/ 252520 h 1461073"/>
              <a:gd name="connsiteX8" fmla="*/ 2271252 w 5984502"/>
              <a:gd name="connsiteY8" fmla="*/ 1209371 h 1461073"/>
              <a:gd name="connsiteX9" fmla="*/ 2505838 w 5984502"/>
              <a:gd name="connsiteY9" fmla="*/ 1461072 h 1461073"/>
              <a:gd name="connsiteX10" fmla="*/ 2769681 w 5984502"/>
              <a:gd name="connsiteY10" fmla="*/ 1098607 h 1461073"/>
              <a:gd name="connsiteX11" fmla="*/ 3052916 w 5984502"/>
              <a:gd name="connsiteY11" fmla="*/ 339216 h 1461073"/>
              <a:gd name="connsiteX12" fmla="*/ 3303639 w 5984502"/>
              <a:gd name="connsiteY12" fmla="*/ 14751 h 1461073"/>
              <a:gd name="connsiteX13" fmla="*/ 3543931 w 5984502"/>
              <a:gd name="connsiteY13" fmla="*/ 282858 h 1461073"/>
              <a:gd name="connsiteX14" fmla="*/ 3888658 w 5984502"/>
              <a:gd name="connsiteY14" fmla="*/ 1184790 h 1461073"/>
              <a:gd name="connsiteX15" fmla="*/ 4114800 w 5984502"/>
              <a:gd name="connsiteY15" fmla="*/ 1445345 h 1461073"/>
              <a:gd name="connsiteX16" fmla="*/ 4350774 w 5984502"/>
              <a:gd name="connsiteY16" fmla="*/ 1194622 h 1461073"/>
              <a:gd name="connsiteX17" fmla="*/ 4710736 w 5984502"/>
              <a:gd name="connsiteY17" fmla="*/ 249155 h 1461073"/>
              <a:gd name="connsiteX18" fmla="*/ 4925961 w 5984502"/>
              <a:gd name="connsiteY18" fmla="*/ 3 h 1461073"/>
              <a:gd name="connsiteX19" fmla="*/ 5156777 w 5984502"/>
              <a:gd name="connsiteY19" fmla="*/ 251679 h 1461073"/>
              <a:gd name="connsiteX20" fmla="*/ 5513261 w 5984502"/>
              <a:gd name="connsiteY20" fmla="*/ 1195351 h 1461073"/>
              <a:gd name="connsiteX21" fmla="*/ 5751871 w 5984502"/>
              <a:gd name="connsiteY21" fmla="*/ 1445345 h 1461073"/>
              <a:gd name="connsiteX22" fmla="*/ 5984502 w 5984502"/>
              <a:gd name="connsiteY22" fmla="*/ 1146849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4502" h="1461073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6180" y="1350868"/>
                  <a:pt x="5984502" y="114684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526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13008" y="3551527"/>
            <a:ext cx="4511797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6341806"/>
              <a:gd name="connsiteY0" fmla="*/ 22955 h 1484023"/>
              <a:gd name="connsiteX1" fmla="*/ 271331 w 6341806"/>
              <a:gd name="connsiteY1" fmla="*/ 235106 h 1484023"/>
              <a:gd name="connsiteX2" fmla="*/ 648929 w 6341806"/>
              <a:gd name="connsiteY2" fmla="*/ 1202826 h 1484023"/>
              <a:gd name="connsiteX3" fmla="*/ 884062 w 6341806"/>
              <a:gd name="connsiteY3" fmla="*/ 1479568 h 1484023"/>
              <a:gd name="connsiteX4" fmla="*/ 1120877 w 6341806"/>
              <a:gd name="connsiteY4" fmla="*/ 1173329 h 1484023"/>
              <a:gd name="connsiteX5" fmla="*/ 1475680 w 6341806"/>
              <a:gd name="connsiteY5" fmla="*/ 271154 h 1484023"/>
              <a:gd name="connsiteX6" fmla="*/ 1699541 w 6341806"/>
              <a:gd name="connsiteY6" fmla="*/ 25591 h 1484023"/>
              <a:gd name="connsiteX7" fmla="*/ 1912131 w 6341806"/>
              <a:gd name="connsiteY7" fmla="*/ 275472 h 1484023"/>
              <a:gd name="connsiteX8" fmla="*/ 2271252 w 6341806"/>
              <a:gd name="connsiteY8" fmla="*/ 1232323 h 1484023"/>
              <a:gd name="connsiteX9" fmla="*/ 2505838 w 6341806"/>
              <a:gd name="connsiteY9" fmla="*/ 1484024 h 1484023"/>
              <a:gd name="connsiteX10" fmla="*/ 2769681 w 6341806"/>
              <a:gd name="connsiteY10" fmla="*/ 1121559 h 1484023"/>
              <a:gd name="connsiteX11" fmla="*/ 3052916 w 6341806"/>
              <a:gd name="connsiteY11" fmla="*/ 362168 h 1484023"/>
              <a:gd name="connsiteX12" fmla="*/ 3303639 w 6341806"/>
              <a:gd name="connsiteY12" fmla="*/ 37703 h 1484023"/>
              <a:gd name="connsiteX13" fmla="*/ 3543931 w 6341806"/>
              <a:gd name="connsiteY13" fmla="*/ 305810 h 1484023"/>
              <a:gd name="connsiteX14" fmla="*/ 3888658 w 6341806"/>
              <a:gd name="connsiteY14" fmla="*/ 1207742 h 1484023"/>
              <a:gd name="connsiteX15" fmla="*/ 4114800 w 6341806"/>
              <a:gd name="connsiteY15" fmla="*/ 1468297 h 1484023"/>
              <a:gd name="connsiteX16" fmla="*/ 4350774 w 6341806"/>
              <a:gd name="connsiteY16" fmla="*/ 1217574 h 1484023"/>
              <a:gd name="connsiteX17" fmla="*/ 4710736 w 6341806"/>
              <a:gd name="connsiteY17" fmla="*/ 272107 h 1484023"/>
              <a:gd name="connsiteX18" fmla="*/ 4925961 w 6341806"/>
              <a:gd name="connsiteY18" fmla="*/ 22955 h 1484023"/>
              <a:gd name="connsiteX19" fmla="*/ 5156777 w 6341806"/>
              <a:gd name="connsiteY19" fmla="*/ 274631 h 1484023"/>
              <a:gd name="connsiteX20" fmla="*/ 5513261 w 6341806"/>
              <a:gd name="connsiteY20" fmla="*/ 1218303 h 1484023"/>
              <a:gd name="connsiteX21" fmla="*/ 5751871 w 6341806"/>
              <a:gd name="connsiteY21" fmla="*/ 1468297 h 1484023"/>
              <a:gd name="connsiteX22" fmla="*/ 5987845 w 6341806"/>
              <a:gd name="connsiteY22" fmla="*/ 1188077 h 1484023"/>
              <a:gd name="connsiteX23" fmla="*/ 6341806 w 6341806"/>
              <a:gd name="connsiteY23" fmla="*/ 244181 h 1484023"/>
              <a:gd name="connsiteX0" fmla="*/ 0 w 6341806"/>
              <a:gd name="connsiteY0" fmla="*/ 36552 h 1461073"/>
              <a:gd name="connsiteX1" fmla="*/ 271331 w 6341806"/>
              <a:gd name="connsiteY1" fmla="*/ 212154 h 1461073"/>
              <a:gd name="connsiteX2" fmla="*/ 648929 w 6341806"/>
              <a:gd name="connsiteY2" fmla="*/ 1179874 h 1461073"/>
              <a:gd name="connsiteX3" fmla="*/ 884062 w 6341806"/>
              <a:gd name="connsiteY3" fmla="*/ 1456616 h 1461073"/>
              <a:gd name="connsiteX4" fmla="*/ 1120877 w 6341806"/>
              <a:gd name="connsiteY4" fmla="*/ 1150377 h 1461073"/>
              <a:gd name="connsiteX5" fmla="*/ 1475680 w 6341806"/>
              <a:gd name="connsiteY5" fmla="*/ 248202 h 1461073"/>
              <a:gd name="connsiteX6" fmla="*/ 1699541 w 6341806"/>
              <a:gd name="connsiteY6" fmla="*/ 2639 h 1461073"/>
              <a:gd name="connsiteX7" fmla="*/ 1912131 w 6341806"/>
              <a:gd name="connsiteY7" fmla="*/ 252520 h 1461073"/>
              <a:gd name="connsiteX8" fmla="*/ 2271252 w 6341806"/>
              <a:gd name="connsiteY8" fmla="*/ 1209371 h 1461073"/>
              <a:gd name="connsiteX9" fmla="*/ 2505838 w 6341806"/>
              <a:gd name="connsiteY9" fmla="*/ 1461072 h 1461073"/>
              <a:gd name="connsiteX10" fmla="*/ 2769681 w 6341806"/>
              <a:gd name="connsiteY10" fmla="*/ 1098607 h 1461073"/>
              <a:gd name="connsiteX11" fmla="*/ 3052916 w 6341806"/>
              <a:gd name="connsiteY11" fmla="*/ 339216 h 1461073"/>
              <a:gd name="connsiteX12" fmla="*/ 3303639 w 6341806"/>
              <a:gd name="connsiteY12" fmla="*/ 14751 h 1461073"/>
              <a:gd name="connsiteX13" fmla="*/ 3543931 w 6341806"/>
              <a:gd name="connsiteY13" fmla="*/ 282858 h 1461073"/>
              <a:gd name="connsiteX14" fmla="*/ 3888658 w 6341806"/>
              <a:gd name="connsiteY14" fmla="*/ 1184790 h 1461073"/>
              <a:gd name="connsiteX15" fmla="*/ 4114800 w 6341806"/>
              <a:gd name="connsiteY15" fmla="*/ 1445345 h 1461073"/>
              <a:gd name="connsiteX16" fmla="*/ 4350774 w 6341806"/>
              <a:gd name="connsiteY16" fmla="*/ 1194622 h 1461073"/>
              <a:gd name="connsiteX17" fmla="*/ 4710736 w 6341806"/>
              <a:gd name="connsiteY17" fmla="*/ 249155 h 1461073"/>
              <a:gd name="connsiteX18" fmla="*/ 4925961 w 6341806"/>
              <a:gd name="connsiteY18" fmla="*/ 3 h 1461073"/>
              <a:gd name="connsiteX19" fmla="*/ 5156777 w 6341806"/>
              <a:gd name="connsiteY19" fmla="*/ 251679 h 1461073"/>
              <a:gd name="connsiteX20" fmla="*/ 5513261 w 6341806"/>
              <a:gd name="connsiteY20" fmla="*/ 1195351 h 1461073"/>
              <a:gd name="connsiteX21" fmla="*/ 5751871 w 6341806"/>
              <a:gd name="connsiteY21" fmla="*/ 1445345 h 1461073"/>
              <a:gd name="connsiteX22" fmla="*/ 5987845 w 6341806"/>
              <a:gd name="connsiteY22" fmla="*/ 1165125 h 1461073"/>
              <a:gd name="connsiteX23" fmla="*/ 6341806 w 6341806"/>
              <a:gd name="connsiteY23" fmla="*/ 221229 h 1461073"/>
              <a:gd name="connsiteX0" fmla="*/ 0 w 6341806"/>
              <a:gd name="connsiteY0" fmla="*/ 45689 h 1461071"/>
              <a:gd name="connsiteX1" fmla="*/ 271331 w 6341806"/>
              <a:gd name="connsiteY1" fmla="*/ 212154 h 1461071"/>
              <a:gd name="connsiteX2" fmla="*/ 648929 w 6341806"/>
              <a:gd name="connsiteY2" fmla="*/ 1179874 h 1461071"/>
              <a:gd name="connsiteX3" fmla="*/ 884062 w 6341806"/>
              <a:gd name="connsiteY3" fmla="*/ 1456616 h 1461071"/>
              <a:gd name="connsiteX4" fmla="*/ 1120877 w 6341806"/>
              <a:gd name="connsiteY4" fmla="*/ 1150377 h 1461071"/>
              <a:gd name="connsiteX5" fmla="*/ 1475680 w 6341806"/>
              <a:gd name="connsiteY5" fmla="*/ 248202 h 1461071"/>
              <a:gd name="connsiteX6" fmla="*/ 1699541 w 6341806"/>
              <a:gd name="connsiteY6" fmla="*/ 2639 h 1461071"/>
              <a:gd name="connsiteX7" fmla="*/ 1912131 w 6341806"/>
              <a:gd name="connsiteY7" fmla="*/ 252520 h 1461071"/>
              <a:gd name="connsiteX8" fmla="*/ 2271252 w 6341806"/>
              <a:gd name="connsiteY8" fmla="*/ 1209371 h 1461071"/>
              <a:gd name="connsiteX9" fmla="*/ 2505838 w 6341806"/>
              <a:gd name="connsiteY9" fmla="*/ 1461072 h 1461071"/>
              <a:gd name="connsiteX10" fmla="*/ 2769681 w 6341806"/>
              <a:gd name="connsiteY10" fmla="*/ 1098607 h 1461071"/>
              <a:gd name="connsiteX11" fmla="*/ 3052916 w 6341806"/>
              <a:gd name="connsiteY11" fmla="*/ 339216 h 1461071"/>
              <a:gd name="connsiteX12" fmla="*/ 3303639 w 6341806"/>
              <a:gd name="connsiteY12" fmla="*/ 14751 h 1461071"/>
              <a:gd name="connsiteX13" fmla="*/ 3543931 w 6341806"/>
              <a:gd name="connsiteY13" fmla="*/ 282858 h 1461071"/>
              <a:gd name="connsiteX14" fmla="*/ 3888658 w 6341806"/>
              <a:gd name="connsiteY14" fmla="*/ 1184790 h 1461071"/>
              <a:gd name="connsiteX15" fmla="*/ 4114800 w 6341806"/>
              <a:gd name="connsiteY15" fmla="*/ 1445345 h 1461071"/>
              <a:gd name="connsiteX16" fmla="*/ 4350774 w 6341806"/>
              <a:gd name="connsiteY16" fmla="*/ 1194622 h 1461071"/>
              <a:gd name="connsiteX17" fmla="*/ 4710736 w 6341806"/>
              <a:gd name="connsiteY17" fmla="*/ 249155 h 1461071"/>
              <a:gd name="connsiteX18" fmla="*/ 4925961 w 6341806"/>
              <a:gd name="connsiteY18" fmla="*/ 3 h 1461071"/>
              <a:gd name="connsiteX19" fmla="*/ 5156777 w 6341806"/>
              <a:gd name="connsiteY19" fmla="*/ 251679 h 1461071"/>
              <a:gd name="connsiteX20" fmla="*/ 5513261 w 6341806"/>
              <a:gd name="connsiteY20" fmla="*/ 1195351 h 1461071"/>
              <a:gd name="connsiteX21" fmla="*/ 5751871 w 6341806"/>
              <a:gd name="connsiteY21" fmla="*/ 1445345 h 1461071"/>
              <a:gd name="connsiteX22" fmla="*/ 5987845 w 6341806"/>
              <a:gd name="connsiteY22" fmla="*/ 1165125 h 1461071"/>
              <a:gd name="connsiteX23" fmla="*/ 6341806 w 6341806"/>
              <a:gd name="connsiteY23" fmla="*/ 221229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1806" h="1461071">
                <a:moveTo>
                  <a:pt x="0" y="45689"/>
                </a:moveTo>
                <a:cubicBezTo>
                  <a:pt x="80273" y="-21363"/>
                  <a:pt x="163176" y="23123"/>
                  <a:pt x="271331" y="212154"/>
                </a:cubicBezTo>
                <a:cubicBezTo>
                  <a:pt x="379486" y="401185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  <a:cubicBezTo>
                  <a:pt x="6086167" y="961106"/>
                  <a:pt x="6250858" y="415416"/>
                  <a:pt x="6341806" y="22122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16200000" flipV="1">
            <a:off x="2789734" y="4525467"/>
            <a:ext cx="534393" cy="76129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0" name="Trapezoid 39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 rot="5400000">
            <a:off x="-691702" y="1120567"/>
            <a:ext cx="4259976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3 h 1461071"/>
              <a:gd name="connsiteX1" fmla="*/ 271331 w 5987845"/>
              <a:gd name="connsiteY1" fmla="*/ 212154 h 1461071"/>
              <a:gd name="connsiteX2" fmla="*/ 648929 w 5987845"/>
              <a:gd name="connsiteY2" fmla="*/ 1179874 h 1461071"/>
              <a:gd name="connsiteX3" fmla="*/ 884062 w 5987845"/>
              <a:gd name="connsiteY3" fmla="*/ 1456616 h 1461071"/>
              <a:gd name="connsiteX4" fmla="*/ 1120877 w 5987845"/>
              <a:gd name="connsiteY4" fmla="*/ 1150377 h 1461071"/>
              <a:gd name="connsiteX5" fmla="*/ 1475680 w 5987845"/>
              <a:gd name="connsiteY5" fmla="*/ 248202 h 1461071"/>
              <a:gd name="connsiteX6" fmla="*/ 1699541 w 5987845"/>
              <a:gd name="connsiteY6" fmla="*/ 2639 h 1461071"/>
              <a:gd name="connsiteX7" fmla="*/ 1912131 w 5987845"/>
              <a:gd name="connsiteY7" fmla="*/ 252520 h 1461071"/>
              <a:gd name="connsiteX8" fmla="*/ 2271252 w 5987845"/>
              <a:gd name="connsiteY8" fmla="*/ 1209371 h 1461071"/>
              <a:gd name="connsiteX9" fmla="*/ 2505838 w 5987845"/>
              <a:gd name="connsiteY9" fmla="*/ 1461072 h 1461071"/>
              <a:gd name="connsiteX10" fmla="*/ 2769681 w 5987845"/>
              <a:gd name="connsiteY10" fmla="*/ 1098607 h 1461071"/>
              <a:gd name="connsiteX11" fmla="*/ 3052916 w 5987845"/>
              <a:gd name="connsiteY11" fmla="*/ 339216 h 1461071"/>
              <a:gd name="connsiteX12" fmla="*/ 3303639 w 5987845"/>
              <a:gd name="connsiteY12" fmla="*/ 14751 h 1461071"/>
              <a:gd name="connsiteX13" fmla="*/ 3543931 w 5987845"/>
              <a:gd name="connsiteY13" fmla="*/ 282858 h 1461071"/>
              <a:gd name="connsiteX14" fmla="*/ 3888658 w 5987845"/>
              <a:gd name="connsiteY14" fmla="*/ 1184790 h 1461071"/>
              <a:gd name="connsiteX15" fmla="*/ 4114800 w 5987845"/>
              <a:gd name="connsiteY15" fmla="*/ 1445345 h 1461071"/>
              <a:gd name="connsiteX16" fmla="*/ 4350774 w 5987845"/>
              <a:gd name="connsiteY16" fmla="*/ 1194622 h 1461071"/>
              <a:gd name="connsiteX17" fmla="*/ 4710736 w 5987845"/>
              <a:gd name="connsiteY17" fmla="*/ 249155 h 1461071"/>
              <a:gd name="connsiteX18" fmla="*/ 4925961 w 5987845"/>
              <a:gd name="connsiteY18" fmla="*/ 3 h 1461071"/>
              <a:gd name="connsiteX19" fmla="*/ 5156777 w 5987845"/>
              <a:gd name="connsiteY19" fmla="*/ 251679 h 1461071"/>
              <a:gd name="connsiteX20" fmla="*/ 5513261 w 5987845"/>
              <a:gd name="connsiteY20" fmla="*/ 1195351 h 1461071"/>
              <a:gd name="connsiteX21" fmla="*/ 5751871 w 5987845"/>
              <a:gd name="connsiteY21" fmla="*/ 1445345 h 1461071"/>
              <a:gd name="connsiteX22" fmla="*/ 5987845 w 5987845"/>
              <a:gd name="connsiteY22" fmla="*/ 1142282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46301"/>
                  <a:pt x="5987845" y="1142282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288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812509" y="3634373"/>
            <a:ext cx="4511796" cy="762537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6341806"/>
              <a:gd name="connsiteY0" fmla="*/ 28996 h 1490065"/>
              <a:gd name="connsiteX1" fmla="*/ 271331 w 6341806"/>
              <a:gd name="connsiteY1" fmla="*/ 241147 h 1490065"/>
              <a:gd name="connsiteX2" fmla="*/ 648929 w 6341806"/>
              <a:gd name="connsiteY2" fmla="*/ 1208867 h 1490065"/>
              <a:gd name="connsiteX3" fmla="*/ 884062 w 6341806"/>
              <a:gd name="connsiteY3" fmla="*/ 1485609 h 1490065"/>
              <a:gd name="connsiteX4" fmla="*/ 1120877 w 6341806"/>
              <a:gd name="connsiteY4" fmla="*/ 1179370 h 1490065"/>
              <a:gd name="connsiteX5" fmla="*/ 1475680 w 6341806"/>
              <a:gd name="connsiteY5" fmla="*/ 277195 h 1490065"/>
              <a:gd name="connsiteX6" fmla="*/ 1699541 w 6341806"/>
              <a:gd name="connsiteY6" fmla="*/ 31632 h 1490065"/>
              <a:gd name="connsiteX7" fmla="*/ 1912131 w 6341806"/>
              <a:gd name="connsiteY7" fmla="*/ 281513 h 1490065"/>
              <a:gd name="connsiteX8" fmla="*/ 2271252 w 6341806"/>
              <a:gd name="connsiteY8" fmla="*/ 1238364 h 1490065"/>
              <a:gd name="connsiteX9" fmla="*/ 2505838 w 6341806"/>
              <a:gd name="connsiteY9" fmla="*/ 1490065 h 1490065"/>
              <a:gd name="connsiteX10" fmla="*/ 2769681 w 6341806"/>
              <a:gd name="connsiteY10" fmla="*/ 1127600 h 1490065"/>
              <a:gd name="connsiteX11" fmla="*/ 3052916 w 6341806"/>
              <a:gd name="connsiteY11" fmla="*/ 368209 h 1490065"/>
              <a:gd name="connsiteX12" fmla="*/ 3303639 w 6341806"/>
              <a:gd name="connsiteY12" fmla="*/ 43744 h 1490065"/>
              <a:gd name="connsiteX13" fmla="*/ 3543931 w 6341806"/>
              <a:gd name="connsiteY13" fmla="*/ 311851 h 1490065"/>
              <a:gd name="connsiteX14" fmla="*/ 3888658 w 6341806"/>
              <a:gd name="connsiteY14" fmla="*/ 1213783 h 1490065"/>
              <a:gd name="connsiteX15" fmla="*/ 4114800 w 6341806"/>
              <a:gd name="connsiteY15" fmla="*/ 1474338 h 1490065"/>
              <a:gd name="connsiteX16" fmla="*/ 4350774 w 6341806"/>
              <a:gd name="connsiteY16" fmla="*/ 1223615 h 1490065"/>
              <a:gd name="connsiteX17" fmla="*/ 4710736 w 6341806"/>
              <a:gd name="connsiteY17" fmla="*/ 278148 h 1490065"/>
              <a:gd name="connsiteX18" fmla="*/ 4925961 w 6341806"/>
              <a:gd name="connsiteY18" fmla="*/ 28996 h 1490065"/>
              <a:gd name="connsiteX19" fmla="*/ 5156777 w 6341806"/>
              <a:gd name="connsiteY19" fmla="*/ 280672 h 1490065"/>
              <a:gd name="connsiteX20" fmla="*/ 5513261 w 6341806"/>
              <a:gd name="connsiteY20" fmla="*/ 1224344 h 1490065"/>
              <a:gd name="connsiteX21" fmla="*/ 5751871 w 6341806"/>
              <a:gd name="connsiteY21" fmla="*/ 1474338 h 1490065"/>
              <a:gd name="connsiteX22" fmla="*/ 5987845 w 6341806"/>
              <a:gd name="connsiteY22" fmla="*/ 1194118 h 1490065"/>
              <a:gd name="connsiteX23" fmla="*/ 6341806 w 6341806"/>
              <a:gd name="connsiteY23" fmla="*/ 250222 h 1490065"/>
              <a:gd name="connsiteX0" fmla="*/ 0 w 6341805"/>
              <a:gd name="connsiteY0" fmla="*/ 41120 h 1461072"/>
              <a:gd name="connsiteX1" fmla="*/ 271330 w 6341805"/>
              <a:gd name="connsiteY1" fmla="*/ 212154 h 1461072"/>
              <a:gd name="connsiteX2" fmla="*/ 648928 w 6341805"/>
              <a:gd name="connsiteY2" fmla="*/ 1179874 h 1461072"/>
              <a:gd name="connsiteX3" fmla="*/ 884061 w 6341805"/>
              <a:gd name="connsiteY3" fmla="*/ 1456616 h 1461072"/>
              <a:gd name="connsiteX4" fmla="*/ 1120876 w 6341805"/>
              <a:gd name="connsiteY4" fmla="*/ 1150377 h 1461072"/>
              <a:gd name="connsiteX5" fmla="*/ 1475679 w 6341805"/>
              <a:gd name="connsiteY5" fmla="*/ 248202 h 1461072"/>
              <a:gd name="connsiteX6" fmla="*/ 1699540 w 6341805"/>
              <a:gd name="connsiteY6" fmla="*/ 2639 h 1461072"/>
              <a:gd name="connsiteX7" fmla="*/ 1912130 w 6341805"/>
              <a:gd name="connsiteY7" fmla="*/ 252520 h 1461072"/>
              <a:gd name="connsiteX8" fmla="*/ 2271251 w 6341805"/>
              <a:gd name="connsiteY8" fmla="*/ 1209371 h 1461072"/>
              <a:gd name="connsiteX9" fmla="*/ 2505837 w 6341805"/>
              <a:gd name="connsiteY9" fmla="*/ 1461072 h 1461072"/>
              <a:gd name="connsiteX10" fmla="*/ 2769680 w 6341805"/>
              <a:gd name="connsiteY10" fmla="*/ 1098607 h 1461072"/>
              <a:gd name="connsiteX11" fmla="*/ 3052915 w 6341805"/>
              <a:gd name="connsiteY11" fmla="*/ 339216 h 1461072"/>
              <a:gd name="connsiteX12" fmla="*/ 3303638 w 6341805"/>
              <a:gd name="connsiteY12" fmla="*/ 14751 h 1461072"/>
              <a:gd name="connsiteX13" fmla="*/ 3543930 w 6341805"/>
              <a:gd name="connsiteY13" fmla="*/ 282858 h 1461072"/>
              <a:gd name="connsiteX14" fmla="*/ 3888657 w 6341805"/>
              <a:gd name="connsiteY14" fmla="*/ 1184790 h 1461072"/>
              <a:gd name="connsiteX15" fmla="*/ 4114799 w 6341805"/>
              <a:gd name="connsiteY15" fmla="*/ 1445345 h 1461072"/>
              <a:gd name="connsiteX16" fmla="*/ 4350773 w 6341805"/>
              <a:gd name="connsiteY16" fmla="*/ 1194622 h 1461072"/>
              <a:gd name="connsiteX17" fmla="*/ 4710735 w 6341805"/>
              <a:gd name="connsiteY17" fmla="*/ 249155 h 1461072"/>
              <a:gd name="connsiteX18" fmla="*/ 4925960 w 6341805"/>
              <a:gd name="connsiteY18" fmla="*/ 3 h 1461072"/>
              <a:gd name="connsiteX19" fmla="*/ 5156776 w 6341805"/>
              <a:gd name="connsiteY19" fmla="*/ 251679 h 1461072"/>
              <a:gd name="connsiteX20" fmla="*/ 5513260 w 6341805"/>
              <a:gd name="connsiteY20" fmla="*/ 1195351 h 1461072"/>
              <a:gd name="connsiteX21" fmla="*/ 5751870 w 6341805"/>
              <a:gd name="connsiteY21" fmla="*/ 1445345 h 1461072"/>
              <a:gd name="connsiteX22" fmla="*/ 5987844 w 6341805"/>
              <a:gd name="connsiteY22" fmla="*/ 1165125 h 1461072"/>
              <a:gd name="connsiteX23" fmla="*/ 6341805 w 6341805"/>
              <a:gd name="connsiteY23" fmla="*/ 221229 h 1461072"/>
              <a:gd name="connsiteX0" fmla="*/ 0 w 6341805"/>
              <a:gd name="connsiteY0" fmla="*/ 49053 h 1469005"/>
              <a:gd name="connsiteX1" fmla="*/ 271330 w 6341805"/>
              <a:gd name="connsiteY1" fmla="*/ 220087 h 1469005"/>
              <a:gd name="connsiteX2" fmla="*/ 648928 w 6341805"/>
              <a:gd name="connsiteY2" fmla="*/ 1187807 h 1469005"/>
              <a:gd name="connsiteX3" fmla="*/ 884061 w 6341805"/>
              <a:gd name="connsiteY3" fmla="*/ 1464549 h 1469005"/>
              <a:gd name="connsiteX4" fmla="*/ 1120876 w 6341805"/>
              <a:gd name="connsiteY4" fmla="*/ 1158310 h 1469005"/>
              <a:gd name="connsiteX5" fmla="*/ 1475679 w 6341805"/>
              <a:gd name="connsiteY5" fmla="*/ 256135 h 1469005"/>
              <a:gd name="connsiteX6" fmla="*/ 1699540 w 6341805"/>
              <a:gd name="connsiteY6" fmla="*/ 10572 h 1469005"/>
              <a:gd name="connsiteX7" fmla="*/ 1912130 w 6341805"/>
              <a:gd name="connsiteY7" fmla="*/ 260453 h 1469005"/>
              <a:gd name="connsiteX8" fmla="*/ 2271251 w 6341805"/>
              <a:gd name="connsiteY8" fmla="*/ 1217304 h 1469005"/>
              <a:gd name="connsiteX9" fmla="*/ 2505837 w 6341805"/>
              <a:gd name="connsiteY9" fmla="*/ 1469005 h 1469005"/>
              <a:gd name="connsiteX10" fmla="*/ 2769680 w 6341805"/>
              <a:gd name="connsiteY10" fmla="*/ 1106540 h 1469005"/>
              <a:gd name="connsiteX11" fmla="*/ 3052915 w 6341805"/>
              <a:gd name="connsiteY11" fmla="*/ 347149 h 1469005"/>
              <a:gd name="connsiteX12" fmla="*/ 3303638 w 6341805"/>
              <a:gd name="connsiteY12" fmla="*/ 22684 h 1469005"/>
              <a:gd name="connsiteX13" fmla="*/ 3543930 w 6341805"/>
              <a:gd name="connsiteY13" fmla="*/ 290791 h 1469005"/>
              <a:gd name="connsiteX14" fmla="*/ 3888657 w 6341805"/>
              <a:gd name="connsiteY14" fmla="*/ 1192723 h 1469005"/>
              <a:gd name="connsiteX15" fmla="*/ 4114799 w 6341805"/>
              <a:gd name="connsiteY15" fmla="*/ 1453278 h 1469005"/>
              <a:gd name="connsiteX16" fmla="*/ 4350773 w 6341805"/>
              <a:gd name="connsiteY16" fmla="*/ 1202555 h 1469005"/>
              <a:gd name="connsiteX17" fmla="*/ 4710735 w 6341805"/>
              <a:gd name="connsiteY17" fmla="*/ 257088 h 1469005"/>
              <a:gd name="connsiteX18" fmla="*/ 4925960 w 6341805"/>
              <a:gd name="connsiteY18" fmla="*/ 7936 h 1469005"/>
              <a:gd name="connsiteX19" fmla="*/ 5156776 w 6341805"/>
              <a:gd name="connsiteY19" fmla="*/ 259612 h 1469005"/>
              <a:gd name="connsiteX20" fmla="*/ 5513260 w 6341805"/>
              <a:gd name="connsiteY20" fmla="*/ 1203284 h 1469005"/>
              <a:gd name="connsiteX21" fmla="*/ 5751870 w 6341805"/>
              <a:gd name="connsiteY21" fmla="*/ 1453278 h 1469005"/>
              <a:gd name="connsiteX22" fmla="*/ 5987844 w 6341805"/>
              <a:gd name="connsiteY22" fmla="*/ 1173058 h 1469005"/>
              <a:gd name="connsiteX23" fmla="*/ 6341805 w 6341805"/>
              <a:gd name="connsiteY23" fmla="*/ 229162 h 1469005"/>
              <a:gd name="connsiteX0" fmla="*/ 0 w 6341805"/>
              <a:gd name="connsiteY0" fmla="*/ 43029 h 1462981"/>
              <a:gd name="connsiteX1" fmla="*/ 271330 w 6341805"/>
              <a:gd name="connsiteY1" fmla="*/ 214063 h 1462981"/>
              <a:gd name="connsiteX2" fmla="*/ 648928 w 6341805"/>
              <a:gd name="connsiteY2" fmla="*/ 1181783 h 1462981"/>
              <a:gd name="connsiteX3" fmla="*/ 884061 w 6341805"/>
              <a:gd name="connsiteY3" fmla="*/ 1458525 h 1462981"/>
              <a:gd name="connsiteX4" fmla="*/ 1120876 w 6341805"/>
              <a:gd name="connsiteY4" fmla="*/ 1152286 h 1462981"/>
              <a:gd name="connsiteX5" fmla="*/ 1475679 w 6341805"/>
              <a:gd name="connsiteY5" fmla="*/ 250111 h 1462981"/>
              <a:gd name="connsiteX6" fmla="*/ 1699540 w 6341805"/>
              <a:gd name="connsiteY6" fmla="*/ 4548 h 1462981"/>
              <a:gd name="connsiteX7" fmla="*/ 1912130 w 6341805"/>
              <a:gd name="connsiteY7" fmla="*/ 254429 h 1462981"/>
              <a:gd name="connsiteX8" fmla="*/ 2271251 w 6341805"/>
              <a:gd name="connsiteY8" fmla="*/ 1211280 h 1462981"/>
              <a:gd name="connsiteX9" fmla="*/ 2505837 w 6341805"/>
              <a:gd name="connsiteY9" fmla="*/ 1462981 h 1462981"/>
              <a:gd name="connsiteX10" fmla="*/ 2769680 w 6341805"/>
              <a:gd name="connsiteY10" fmla="*/ 1100516 h 1462981"/>
              <a:gd name="connsiteX11" fmla="*/ 3052915 w 6341805"/>
              <a:gd name="connsiteY11" fmla="*/ 341125 h 1462981"/>
              <a:gd name="connsiteX12" fmla="*/ 3303638 w 6341805"/>
              <a:gd name="connsiteY12" fmla="*/ 16660 h 1462981"/>
              <a:gd name="connsiteX13" fmla="*/ 3543930 w 6341805"/>
              <a:gd name="connsiteY13" fmla="*/ 284767 h 1462981"/>
              <a:gd name="connsiteX14" fmla="*/ 3888657 w 6341805"/>
              <a:gd name="connsiteY14" fmla="*/ 1186699 h 1462981"/>
              <a:gd name="connsiteX15" fmla="*/ 4114799 w 6341805"/>
              <a:gd name="connsiteY15" fmla="*/ 1447254 h 1462981"/>
              <a:gd name="connsiteX16" fmla="*/ 4350773 w 6341805"/>
              <a:gd name="connsiteY16" fmla="*/ 1196531 h 1462981"/>
              <a:gd name="connsiteX17" fmla="*/ 4710735 w 6341805"/>
              <a:gd name="connsiteY17" fmla="*/ 251064 h 1462981"/>
              <a:gd name="connsiteX18" fmla="*/ 4925960 w 6341805"/>
              <a:gd name="connsiteY18" fmla="*/ 1912 h 1462981"/>
              <a:gd name="connsiteX19" fmla="*/ 5156776 w 6341805"/>
              <a:gd name="connsiteY19" fmla="*/ 253588 h 1462981"/>
              <a:gd name="connsiteX20" fmla="*/ 5513260 w 6341805"/>
              <a:gd name="connsiteY20" fmla="*/ 1197260 h 1462981"/>
              <a:gd name="connsiteX21" fmla="*/ 5751870 w 6341805"/>
              <a:gd name="connsiteY21" fmla="*/ 1447254 h 1462981"/>
              <a:gd name="connsiteX22" fmla="*/ 5987844 w 6341805"/>
              <a:gd name="connsiteY22" fmla="*/ 1167034 h 1462981"/>
              <a:gd name="connsiteX23" fmla="*/ 6341805 w 6341805"/>
              <a:gd name="connsiteY23" fmla="*/ 223138 h 14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1805" h="1462981">
                <a:moveTo>
                  <a:pt x="0" y="43029"/>
                </a:moveTo>
                <a:cubicBezTo>
                  <a:pt x="83622" y="-56919"/>
                  <a:pt x="163175" y="24271"/>
                  <a:pt x="271330" y="214063"/>
                </a:cubicBezTo>
                <a:cubicBezTo>
                  <a:pt x="379485" y="403855"/>
                  <a:pt x="546806" y="974373"/>
                  <a:pt x="648928" y="1181783"/>
                </a:cubicBezTo>
                <a:cubicBezTo>
                  <a:pt x="751050" y="1389193"/>
                  <a:pt x="805403" y="1463441"/>
                  <a:pt x="884061" y="1458525"/>
                </a:cubicBezTo>
                <a:cubicBezTo>
                  <a:pt x="962719" y="1453609"/>
                  <a:pt x="1022273" y="1353688"/>
                  <a:pt x="1120876" y="1152286"/>
                </a:cubicBezTo>
                <a:cubicBezTo>
                  <a:pt x="1219479" y="950884"/>
                  <a:pt x="1379235" y="441401"/>
                  <a:pt x="1475679" y="250111"/>
                </a:cubicBezTo>
                <a:cubicBezTo>
                  <a:pt x="1572123" y="58821"/>
                  <a:pt x="1626798" y="3828"/>
                  <a:pt x="1699540" y="4548"/>
                </a:cubicBezTo>
                <a:cubicBezTo>
                  <a:pt x="1772282" y="5268"/>
                  <a:pt x="1816845" y="53307"/>
                  <a:pt x="1912130" y="254429"/>
                </a:cubicBezTo>
                <a:cubicBezTo>
                  <a:pt x="2007415" y="455551"/>
                  <a:pt x="2172300" y="1009855"/>
                  <a:pt x="2271251" y="1211280"/>
                </a:cubicBezTo>
                <a:cubicBezTo>
                  <a:pt x="2370202" y="1412705"/>
                  <a:pt x="2431492" y="1459860"/>
                  <a:pt x="2505837" y="1462981"/>
                </a:cubicBezTo>
                <a:cubicBezTo>
                  <a:pt x="2600751" y="1460960"/>
                  <a:pt x="2678500" y="1287492"/>
                  <a:pt x="2769680" y="1100516"/>
                </a:cubicBezTo>
                <a:cubicBezTo>
                  <a:pt x="2860860" y="913540"/>
                  <a:pt x="2963922" y="521768"/>
                  <a:pt x="3052915" y="341125"/>
                </a:cubicBezTo>
                <a:cubicBezTo>
                  <a:pt x="3141908" y="160482"/>
                  <a:pt x="3221802" y="26053"/>
                  <a:pt x="3303638" y="16660"/>
                </a:cubicBezTo>
                <a:cubicBezTo>
                  <a:pt x="3385474" y="7267"/>
                  <a:pt x="3446427" y="89761"/>
                  <a:pt x="3543930" y="284767"/>
                </a:cubicBezTo>
                <a:cubicBezTo>
                  <a:pt x="3641433" y="479774"/>
                  <a:pt x="3793512" y="992951"/>
                  <a:pt x="3888657" y="1186699"/>
                </a:cubicBezTo>
                <a:cubicBezTo>
                  <a:pt x="3983802" y="1380447"/>
                  <a:pt x="4037780" y="1445615"/>
                  <a:pt x="4114799" y="1447254"/>
                </a:cubicBezTo>
                <a:cubicBezTo>
                  <a:pt x="4191818" y="1448893"/>
                  <a:pt x="4251450" y="1395896"/>
                  <a:pt x="4350773" y="1196531"/>
                </a:cubicBezTo>
                <a:cubicBezTo>
                  <a:pt x="4450096" y="997166"/>
                  <a:pt x="4614871" y="450167"/>
                  <a:pt x="4710735" y="251064"/>
                </a:cubicBezTo>
                <a:cubicBezTo>
                  <a:pt x="4806600" y="51961"/>
                  <a:pt x="4851620" y="1491"/>
                  <a:pt x="4925960" y="1912"/>
                </a:cubicBezTo>
                <a:cubicBezTo>
                  <a:pt x="5000300" y="2333"/>
                  <a:pt x="5058893" y="54363"/>
                  <a:pt x="5156776" y="253588"/>
                </a:cubicBezTo>
                <a:cubicBezTo>
                  <a:pt x="5254659" y="452813"/>
                  <a:pt x="5414078" y="998316"/>
                  <a:pt x="5513260" y="1197260"/>
                </a:cubicBezTo>
                <a:cubicBezTo>
                  <a:pt x="5612442" y="1396204"/>
                  <a:pt x="5672773" y="1452292"/>
                  <a:pt x="5751870" y="1447254"/>
                </a:cubicBezTo>
                <a:cubicBezTo>
                  <a:pt x="5830967" y="1442216"/>
                  <a:pt x="5889522" y="1371053"/>
                  <a:pt x="5987844" y="1167034"/>
                </a:cubicBezTo>
                <a:cubicBezTo>
                  <a:pt x="6086166" y="963015"/>
                  <a:pt x="6250857" y="417325"/>
                  <a:pt x="6341805" y="22313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853606" y="4544445"/>
            <a:ext cx="527668" cy="44896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0" name="Trapezoid 39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 rot="5400000">
            <a:off x="-688133" y="1202720"/>
            <a:ext cx="4252835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3 h 1461071"/>
              <a:gd name="connsiteX1" fmla="*/ 271331 w 5987845"/>
              <a:gd name="connsiteY1" fmla="*/ 212154 h 1461071"/>
              <a:gd name="connsiteX2" fmla="*/ 648929 w 5987845"/>
              <a:gd name="connsiteY2" fmla="*/ 1179874 h 1461071"/>
              <a:gd name="connsiteX3" fmla="*/ 884062 w 5987845"/>
              <a:gd name="connsiteY3" fmla="*/ 1456616 h 1461071"/>
              <a:gd name="connsiteX4" fmla="*/ 1120877 w 5987845"/>
              <a:gd name="connsiteY4" fmla="*/ 1150377 h 1461071"/>
              <a:gd name="connsiteX5" fmla="*/ 1475680 w 5987845"/>
              <a:gd name="connsiteY5" fmla="*/ 248202 h 1461071"/>
              <a:gd name="connsiteX6" fmla="*/ 1699541 w 5987845"/>
              <a:gd name="connsiteY6" fmla="*/ 2639 h 1461071"/>
              <a:gd name="connsiteX7" fmla="*/ 1912131 w 5987845"/>
              <a:gd name="connsiteY7" fmla="*/ 252520 h 1461071"/>
              <a:gd name="connsiteX8" fmla="*/ 2271252 w 5987845"/>
              <a:gd name="connsiteY8" fmla="*/ 1209371 h 1461071"/>
              <a:gd name="connsiteX9" fmla="*/ 2505838 w 5987845"/>
              <a:gd name="connsiteY9" fmla="*/ 1461072 h 1461071"/>
              <a:gd name="connsiteX10" fmla="*/ 2769681 w 5987845"/>
              <a:gd name="connsiteY10" fmla="*/ 1098607 h 1461071"/>
              <a:gd name="connsiteX11" fmla="*/ 3052916 w 5987845"/>
              <a:gd name="connsiteY11" fmla="*/ 339216 h 1461071"/>
              <a:gd name="connsiteX12" fmla="*/ 3303639 w 5987845"/>
              <a:gd name="connsiteY12" fmla="*/ 14751 h 1461071"/>
              <a:gd name="connsiteX13" fmla="*/ 3543931 w 5987845"/>
              <a:gd name="connsiteY13" fmla="*/ 282858 h 1461071"/>
              <a:gd name="connsiteX14" fmla="*/ 3888658 w 5987845"/>
              <a:gd name="connsiteY14" fmla="*/ 1184790 h 1461071"/>
              <a:gd name="connsiteX15" fmla="*/ 4114800 w 5987845"/>
              <a:gd name="connsiteY15" fmla="*/ 1445345 h 1461071"/>
              <a:gd name="connsiteX16" fmla="*/ 4350774 w 5987845"/>
              <a:gd name="connsiteY16" fmla="*/ 1194622 h 1461071"/>
              <a:gd name="connsiteX17" fmla="*/ 4710736 w 5987845"/>
              <a:gd name="connsiteY17" fmla="*/ 249155 h 1461071"/>
              <a:gd name="connsiteX18" fmla="*/ 4925961 w 5987845"/>
              <a:gd name="connsiteY18" fmla="*/ 3 h 1461071"/>
              <a:gd name="connsiteX19" fmla="*/ 5156777 w 5987845"/>
              <a:gd name="connsiteY19" fmla="*/ 251679 h 1461071"/>
              <a:gd name="connsiteX20" fmla="*/ 5513261 w 5987845"/>
              <a:gd name="connsiteY20" fmla="*/ 1195351 h 1461071"/>
              <a:gd name="connsiteX21" fmla="*/ 5751871 w 5987845"/>
              <a:gd name="connsiteY21" fmla="*/ 1445345 h 1461071"/>
              <a:gd name="connsiteX22" fmla="*/ 5987845 w 5987845"/>
              <a:gd name="connsiteY22" fmla="*/ 1146850 h 1461071"/>
              <a:gd name="connsiteX0" fmla="*/ 0 w 5984498"/>
              <a:gd name="connsiteY0" fmla="*/ 3 h 1461073"/>
              <a:gd name="connsiteX1" fmla="*/ 271331 w 5984498"/>
              <a:gd name="connsiteY1" fmla="*/ 212154 h 1461073"/>
              <a:gd name="connsiteX2" fmla="*/ 648929 w 5984498"/>
              <a:gd name="connsiteY2" fmla="*/ 1179874 h 1461073"/>
              <a:gd name="connsiteX3" fmla="*/ 884062 w 5984498"/>
              <a:gd name="connsiteY3" fmla="*/ 1456616 h 1461073"/>
              <a:gd name="connsiteX4" fmla="*/ 1120877 w 5984498"/>
              <a:gd name="connsiteY4" fmla="*/ 1150377 h 1461073"/>
              <a:gd name="connsiteX5" fmla="*/ 1475680 w 5984498"/>
              <a:gd name="connsiteY5" fmla="*/ 248202 h 1461073"/>
              <a:gd name="connsiteX6" fmla="*/ 1699541 w 5984498"/>
              <a:gd name="connsiteY6" fmla="*/ 2639 h 1461073"/>
              <a:gd name="connsiteX7" fmla="*/ 1912131 w 5984498"/>
              <a:gd name="connsiteY7" fmla="*/ 252520 h 1461073"/>
              <a:gd name="connsiteX8" fmla="*/ 2271252 w 5984498"/>
              <a:gd name="connsiteY8" fmla="*/ 1209371 h 1461073"/>
              <a:gd name="connsiteX9" fmla="*/ 2505838 w 5984498"/>
              <a:gd name="connsiteY9" fmla="*/ 1461072 h 1461073"/>
              <a:gd name="connsiteX10" fmla="*/ 2769681 w 5984498"/>
              <a:gd name="connsiteY10" fmla="*/ 1098607 h 1461073"/>
              <a:gd name="connsiteX11" fmla="*/ 3052916 w 5984498"/>
              <a:gd name="connsiteY11" fmla="*/ 339216 h 1461073"/>
              <a:gd name="connsiteX12" fmla="*/ 3303639 w 5984498"/>
              <a:gd name="connsiteY12" fmla="*/ 14751 h 1461073"/>
              <a:gd name="connsiteX13" fmla="*/ 3543931 w 5984498"/>
              <a:gd name="connsiteY13" fmla="*/ 282858 h 1461073"/>
              <a:gd name="connsiteX14" fmla="*/ 3888658 w 5984498"/>
              <a:gd name="connsiteY14" fmla="*/ 1184790 h 1461073"/>
              <a:gd name="connsiteX15" fmla="*/ 4114800 w 5984498"/>
              <a:gd name="connsiteY15" fmla="*/ 1445345 h 1461073"/>
              <a:gd name="connsiteX16" fmla="*/ 4350774 w 5984498"/>
              <a:gd name="connsiteY16" fmla="*/ 1194622 h 1461073"/>
              <a:gd name="connsiteX17" fmla="*/ 4710736 w 5984498"/>
              <a:gd name="connsiteY17" fmla="*/ 249155 h 1461073"/>
              <a:gd name="connsiteX18" fmla="*/ 4925961 w 5984498"/>
              <a:gd name="connsiteY18" fmla="*/ 3 h 1461073"/>
              <a:gd name="connsiteX19" fmla="*/ 5156777 w 5984498"/>
              <a:gd name="connsiteY19" fmla="*/ 251679 h 1461073"/>
              <a:gd name="connsiteX20" fmla="*/ 5513261 w 5984498"/>
              <a:gd name="connsiteY20" fmla="*/ 1195351 h 1461073"/>
              <a:gd name="connsiteX21" fmla="*/ 5751871 w 5984498"/>
              <a:gd name="connsiteY21" fmla="*/ 1445345 h 1461073"/>
              <a:gd name="connsiteX22" fmla="*/ 5984498 w 5984498"/>
              <a:gd name="connsiteY22" fmla="*/ 1160556 h 1461073"/>
              <a:gd name="connsiteX0" fmla="*/ 0 w 5984498"/>
              <a:gd name="connsiteY0" fmla="*/ 3 h 1461071"/>
              <a:gd name="connsiteX1" fmla="*/ 271331 w 5984498"/>
              <a:gd name="connsiteY1" fmla="*/ 212154 h 1461071"/>
              <a:gd name="connsiteX2" fmla="*/ 648929 w 5984498"/>
              <a:gd name="connsiteY2" fmla="*/ 1179874 h 1461071"/>
              <a:gd name="connsiteX3" fmla="*/ 884062 w 5984498"/>
              <a:gd name="connsiteY3" fmla="*/ 1456616 h 1461071"/>
              <a:gd name="connsiteX4" fmla="*/ 1120877 w 5984498"/>
              <a:gd name="connsiteY4" fmla="*/ 1150377 h 1461071"/>
              <a:gd name="connsiteX5" fmla="*/ 1475680 w 5984498"/>
              <a:gd name="connsiteY5" fmla="*/ 248202 h 1461071"/>
              <a:gd name="connsiteX6" fmla="*/ 1699541 w 5984498"/>
              <a:gd name="connsiteY6" fmla="*/ 2639 h 1461071"/>
              <a:gd name="connsiteX7" fmla="*/ 1912131 w 5984498"/>
              <a:gd name="connsiteY7" fmla="*/ 252520 h 1461071"/>
              <a:gd name="connsiteX8" fmla="*/ 2271252 w 5984498"/>
              <a:gd name="connsiteY8" fmla="*/ 1209371 h 1461071"/>
              <a:gd name="connsiteX9" fmla="*/ 2505838 w 5984498"/>
              <a:gd name="connsiteY9" fmla="*/ 1461072 h 1461071"/>
              <a:gd name="connsiteX10" fmla="*/ 2769681 w 5984498"/>
              <a:gd name="connsiteY10" fmla="*/ 1098607 h 1461071"/>
              <a:gd name="connsiteX11" fmla="*/ 3052916 w 5984498"/>
              <a:gd name="connsiteY11" fmla="*/ 339216 h 1461071"/>
              <a:gd name="connsiteX12" fmla="*/ 3303639 w 5984498"/>
              <a:gd name="connsiteY12" fmla="*/ 14751 h 1461071"/>
              <a:gd name="connsiteX13" fmla="*/ 3543931 w 5984498"/>
              <a:gd name="connsiteY13" fmla="*/ 282858 h 1461071"/>
              <a:gd name="connsiteX14" fmla="*/ 3888658 w 5984498"/>
              <a:gd name="connsiteY14" fmla="*/ 1184790 h 1461071"/>
              <a:gd name="connsiteX15" fmla="*/ 4114800 w 5984498"/>
              <a:gd name="connsiteY15" fmla="*/ 1445345 h 1461071"/>
              <a:gd name="connsiteX16" fmla="*/ 4350774 w 5984498"/>
              <a:gd name="connsiteY16" fmla="*/ 1194622 h 1461071"/>
              <a:gd name="connsiteX17" fmla="*/ 4710736 w 5984498"/>
              <a:gd name="connsiteY17" fmla="*/ 249155 h 1461071"/>
              <a:gd name="connsiteX18" fmla="*/ 4925961 w 5984498"/>
              <a:gd name="connsiteY18" fmla="*/ 3 h 1461071"/>
              <a:gd name="connsiteX19" fmla="*/ 5156777 w 5984498"/>
              <a:gd name="connsiteY19" fmla="*/ 251679 h 1461071"/>
              <a:gd name="connsiteX20" fmla="*/ 5513261 w 5984498"/>
              <a:gd name="connsiteY20" fmla="*/ 1195351 h 1461071"/>
              <a:gd name="connsiteX21" fmla="*/ 5751871 w 5984498"/>
              <a:gd name="connsiteY21" fmla="*/ 1445345 h 1461071"/>
              <a:gd name="connsiteX22" fmla="*/ 5984498 w 5984498"/>
              <a:gd name="connsiteY22" fmla="*/ 1151418 h 1461071"/>
              <a:gd name="connsiteX0" fmla="*/ 0 w 5977807"/>
              <a:gd name="connsiteY0" fmla="*/ 3 h 1461073"/>
              <a:gd name="connsiteX1" fmla="*/ 271331 w 5977807"/>
              <a:gd name="connsiteY1" fmla="*/ 212154 h 1461073"/>
              <a:gd name="connsiteX2" fmla="*/ 648929 w 5977807"/>
              <a:gd name="connsiteY2" fmla="*/ 1179874 h 1461073"/>
              <a:gd name="connsiteX3" fmla="*/ 884062 w 5977807"/>
              <a:gd name="connsiteY3" fmla="*/ 1456616 h 1461073"/>
              <a:gd name="connsiteX4" fmla="*/ 1120877 w 5977807"/>
              <a:gd name="connsiteY4" fmla="*/ 1150377 h 1461073"/>
              <a:gd name="connsiteX5" fmla="*/ 1475680 w 5977807"/>
              <a:gd name="connsiteY5" fmla="*/ 248202 h 1461073"/>
              <a:gd name="connsiteX6" fmla="*/ 1699541 w 5977807"/>
              <a:gd name="connsiteY6" fmla="*/ 2639 h 1461073"/>
              <a:gd name="connsiteX7" fmla="*/ 1912131 w 5977807"/>
              <a:gd name="connsiteY7" fmla="*/ 252520 h 1461073"/>
              <a:gd name="connsiteX8" fmla="*/ 2271252 w 5977807"/>
              <a:gd name="connsiteY8" fmla="*/ 1209371 h 1461073"/>
              <a:gd name="connsiteX9" fmla="*/ 2505838 w 5977807"/>
              <a:gd name="connsiteY9" fmla="*/ 1461072 h 1461073"/>
              <a:gd name="connsiteX10" fmla="*/ 2769681 w 5977807"/>
              <a:gd name="connsiteY10" fmla="*/ 1098607 h 1461073"/>
              <a:gd name="connsiteX11" fmla="*/ 3052916 w 5977807"/>
              <a:gd name="connsiteY11" fmla="*/ 339216 h 1461073"/>
              <a:gd name="connsiteX12" fmla="*/ 3303639 w 5977807"/>
              <a:gd name="connsiteY12" fmla="*/ 14751 h 1461073"/>
              <a:gd name="connsiteX13" fmla="*/ 3543931 w 5977807"/>
              <a:gd name="connsiteY13" fmla="*/ 282858 h 1461073"/>
              <a:gd name="connsiteX14" fmla="*/ 3888658 w 5977807"/>
              <a:gd name="connsiteY14" fmla="*/ 1184790 h 1461073"/>
              <a:gd name="connsiteX15" fmla="*/ 4114800 w 5977807"/>
              <a:gd name="connsiteY15" fmla="*/ 1445345 h 1461073"/>
              <a:gd name="connsiteX16" fmla="*/ 4350774 w 5977807"/>
              <a:gd name="connsiteY16" fmla="*/ 1194622 h 1461073"/>
              <a:gd name="connsiteX17" fmla="*/ 4710736 w 5977807"/>
              <a:gd name="connsiteY17" fmla="*/ 249155 h 1461073"/>
              <a:gd name="connsiteX18" fmla="*/ 4925961 w 5977807"/>
              <a:gd name="connsiteY18" fmla="*/ 3 h 1461073"/>
              <a:gd name="connsiteX19" fmla="*/ 5156777 w 5977807"/>
              <a:gd name="connsiteY19" fmla="*/ 251679 h 1461073"/>
              <a:gd name="connsiteX20" fmla="*/ 5513261 w 5977807"/>
              <a:gd name="connsiteY20" fmla="*/ 1195351 h 1461073"/>
              <a:gd name="connsiteX21" fmla="*/ 5751871 w 5977807"/>
              <a:gd name="connsiteY21" fmla="*/ 1445345 h 1461073"/>
              <a:gd name="connsiteX22" fmla="*/ 5977807 w 5977807"/>
              <a:gd name="connsiteY22" fmla="*/ 1142279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7807" h="1461073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79485" y="1346298"/>
                  <a:pt x="5977807" y="1142279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050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684717" y="3589922"/>
            <a:ext cx="4255213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34357 h 1495425"/>
              <a:gd name="connsiteX1" fmla="*/ 271331 w 5987845"/>
              <a:gd name="connsiteY1" fmla="*/ 246508 h 1495425"/>
              <a:gd name="connsiteX2" fmla="*/ 648929 w 5987845"/>
              <a:gd name="connsiteY2" fmla="*/ 1214228 h 1495425"/>
              <a:gd name="connsiteX3" fmla="*/ 884062 w 5987845"/>
              <a:gd name="connsiteY3" fmla="*/ 1490970 h 1495425"/>
              <a:gd name="connsiteX4" fmla="*/ 1120877 w 5987845"/>
              <a:gd name="connsiteY4" fmla="*/ 1184731 h 1495425"/>
              <a:gd name="connsiteX5" fmla="*/ 1475680 w 5987845"/>
              <a:gd name="connsiteY5" fmla="*/ 282556 h 1495425"/>
              <a:gd name="connsiteX6" fmla="*/ 1699541 w 5987845"/>
              <a:gd name="connsiteY6" fmla="*/ 36993 h 1495425"/>
              <a:gd name="connsiteX7" fmla="*/ 1912131 w 5987845"/>
              <a:gd name="connsiteY7" fmla="*/ 286874 h 1495425"/>
              <a:gd name="connsiteX8" fmla="*/ 2271252 w 5987845"/>
              <a:gd name="connsiteY8" fmla="*/ 1243725 h 1495425"/>
              <a:gd name="connsiteX9" fmla="*/ 2505838 w 5987845"/>
              <a:gd name="connsiteY9" fmla="*/ 1495426 h 1495425"/>
              <a:gd name="connsiteX10" fmla="*/ 2769681 w 5987845"/>
              <a:gd name="connsiteY10" fmla="*/ 1132961 h 1495425"/>
              <a:gd name="connsiteX11" fmla="*/ 3052916 w 5987845"/>
              <a:gd name="connsiteY11" fmla="*/ 373570 h 1495425"/>
              <a:gd name="connsiteX12" fmla="*/ 3303639 w 5987845"/>
              <a:gd name="connsiteY12" fmla="*/ 49105 h 1495425"/>
              <a:gd name="connsiteX13" fmla="*/ 3543931 w 5987845"/>
              <a:gd name="connsiteY13" fmla="*/ 317212 h 1495425"/>
              <a:gd name="connsiteX14" fmla="*/ 3888658 w 5987845"/>
              <a:gd name="connsiteY14" fmla="*/ 1219144 h 1495425"/>
              <a:gd name="connsiteX15" fmla="*/ 4114800 w 5987845"/>
              <a:gd name="connsiteY15" fmla="*/ 1479699 h 1495425"/>
              <a:gd name="connsiteX16" fmla="*/ 4350774 w 5987845"/>
              <a:gd name="connsiteY16" fmla="*/ 1228976 h 1495425"/>
              <a:gd name="connsiteX17" fmla="*/ 4710736 w 5987845"/>
              <a:gd name="connsiteY17" fmla="*/ 283509 h 1495425"/>
              <a:gd name="connsiteX18" fmla="*/ 4925961 w 5987845"/>
              <a:gd name="connsiteY18" fmla="*/ 34357 h 1495425"/>
              <a:gd name="connsiteX19" fmla="*/ 5156777 w 5987845"/>
              <a:gd name="connsiteY19" fmla="*/ 286033 h 1495425"/>
              <a:gd name="connsiteX20" fmla="*/ 5513261 w 5987845"/>
              <a:gd name="connsiteY20" fmla="*/ 1229705 h 1495425"/>
              <a:gd name="connsiteX21" fmla="*/ 5751871 w 5987845"/>
              <a:gd name="connsiteY21" fmla="*/ 1479699 h 1495425"/>
              <a:gd name="connsiteX22" fmla="*/ 5987845 w 5987845"/>
              <a:gd name="connsiteY22" fmla="*/ 1199479 h 1495425"/>
              <a:gd name="connsiteX0" fmla="*/ 0 w 5981150"/>
              <a:gd name="connsiteY0" fmla="*/ 41123 h 1461073"/>
              <a:gd name="connsiteX1" fmla="*/ 264636 w 5981150"/>
              <a:gd name="connsiteY1" fmla="*/ 212154 h 1461073"/>
              <a:gd name="connsiteX2" fmla="*/ 642234 w 5981150"/>
              <a:gd name="connsiteY2" fmla="*/ 1179874 h 1461073"/>
              <a:gd name="connsiteX3" fmla="*/ 877367 w 5981150"/>
              <a:gd name="connsiteY3" fmla="*/ 1456616 h 1461073"/>
              <a:gd name="connsiteX4" fmla="*/ 1114182 w 5981150"/>
              <a:gd name="connsiteY4" fmla="*/ 1150377 h 1461073"/>
              <a:gd name="connsiteX5" fmla="*/ 1468985 w 5981150"/>
              <a:gd name="connsiteY5" fmla="*/ 248202 h 1461073"/>
              <a:gd name="connsiteX6" fmla="*/ 1692846 w 5981150"/>
              <a:gd name="connsiteY6" fmla="*/ 2639 h 1461073"/>
              <a:gd name="connsiteX7" fmla="*/ 1905436 w 5981150"/>
              <a:gd name="connsiteY7" fmla="*/ 252520 h 1461073"/>
              <a:gd name="connsiteX8" fmla="*/ 2264557 w 5981150"/>
              <a:gd name="connsiteY8" fmla="*/ 1209371 h 1461073"/>
              <a:gd name="connsiteX9" fmla="*/ 2499143 w 5981150"/>
              <a:gd name="connsiteY9" fmla="*/ 1461072 h 1461073"/>
              <a:gd name="connsiteX10" fmla="*/ 2762986 w 5981150"/>
              <a:gd name="connsiteY10" fmla="*/ 1098607 h 1461073"/>
              <a:gd name="connsiteX11" fmla="*/ 3046221 w 5981150"/>
              <a:gd name="connsiteY11" fmla="*/ 339216 h 1461073"/>
              <a:gd name="connsiteX12" fmla="*/ 3296944 w 5981150"/>
              <a:gd name="connsiteY12" fmla="*/ 14751 h 1461073"/>
              <a:gd name="connsiteX13" fmla="*/ 3537236 w 5981150"/>
              <a:gd name="connsiteY13" fmla="*/ 282858 h 1461073"/>
              <a:gd name="connsiteX14" fmla="*/ 3881963 w 5981150"/>
              <a:gd name="connsiteY14" fmla="*/ 1184790 h 1461073"/>
              <a:gd name="connsiteX15" fmla="*/ 4108105 w 5981150"/>
              <a:gd name="connsiteY15" fmla="*/ 1445345 h 1461073"/>
              <a:gd name="connsiteX16" fmla="*/ 4344079 w 5981150"/>
              <a:gd name="connsiteY16" fmla="*/ 1194622 h 1461073"/>
              <a:gd name="connsiteX17" fmla="*/ 4704041 w 5981150"/>
              <a:gd name="connsiteY17" fmla="*/ 249155 h 1461073"/>
              <a:gd name="connsiteX18" fmla="*/ 4919266 w 5981150"/>
              <a:gd name="connsiteY18" fmla="*/ 3 h 1461073"/>
              <a:gd name="connsiteX19" fmla="*/ 5150082 w 5981150"/>
              <a:gd name="connsiteY19" fmla="*/ 251679 h 1461073"/>
              <a:gd name="connsiteX20" fmla="*/ 5506566 w 5981150"/>
              <a:gd name="connsiteY20" fmla="*/ 1195351 h 1461073"/>
              <a:gd name="connsiteX21" fmla="*/ 5745176 w 5981150"/>
              <a:gd name="connsiteY21" fmla="*/ 1445345 h 1461073"/>
              <a:gd name="connsiteX22" fmla="*/ 5981150 w 5981150"/>
              <a:gd name="connsiteY22" fmla="*/ 1165125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1150" h="1461073">
                <a:moveTo>
                  <a:pt x="0" y="41123"/>
                </a:moveTo>
                <a:cubicBezTo>
                  <a:pt x="76926" y="-53341"/>
                  <a:pt x="157597" y="22362"/>
                  <a:pt x="264636" y="212154"/>
                </a:cubicBezTo>
                <a:cubicBezTo>
                  <a:pt x="371675" y="401946"/>
                  <a:pt x="540112" y="972464"/>
                  <a:pt x="642234" y="1179874"/>
                </a:cubicBezTo>
                <a:cubicBezTo>
                  <a:pt x="744356" y="1387284"/>
                  <a:pt x="798709" y="1461532"/>
                  <a:pt x="877367" y="1456616"/>
                </a:cubicBezTo>
                <a:cubicBezTo>
                  <a:pt x="956025" y="1451700"/>
                  <a:pt x="1015579" y="1351779"/>
                  <a:pt x="1114182" y="1150377"/>
                </a:cubicBezTo>
                <a:cubicBezTo>
                  <a:pt x="1212785" y="948975"/>
                  <a:pt x="1372541" y="439492"/>
                  <a:pt x="1468985" y="248202"/>
                </a:cubicBezTo>
                <a:cubicBezTo>
                  <a:pt x="1565429" y="56912"/>
                  <a:pt x="1620104" y="1919"/>
                  <a:pt x="1692846" y="2639"/>
                </a:cubicBezTo>
                <a:cubicBezTo>
                  <a:pt x="1765588" y="3359"/>
                  <a:pt x="1810151" y="51398"/>
                  <a:pt x="1905436" y="252520"/>
                </a:cubicBezTo>
                <a:cubicBezTo>
                  <a:pt x="2000721" y="453642"/>
                  <a:pt x="2165606" y="1007946"/>
                  <a:pt x="2264557" y="1209371"/>
                </a:cubicBezTo>
                <a:cubicBezTo>
                  <a:pt x="2363508" y="1410796"/>
                  <a:pt x="2424798" y="1457951"/>
                  <a:pt x="2499143" y="1461072"/>
                </a:cubicBezTo>
                <a:cubicBezTo>
                  <a:pt x="2594057" y="1459051"/>
                  <a:pt x="2671806" y="1285583"/>
                  <a:pt x="2762986" y="1098607"/>
                </a:cubicBezTo>
                <a:cubicBezTo>
                  <a:pt x="2854166" y="911631"/>
                  <a:pt x="2957228" y="519859"/>
                  <a:pt x="3046221" y="339216"/>
                </a:cubicBezTo>
                <a:cubicBezTo>
                  <a:pt x="3135214" y="158573"/>
                  <a:pt x="3215108" y="24144"/>
                  <a:pt x="3296944" y="14751"/>
                </a:cubicBezTo>
                <a:cubicBezTo>
                  <a:pt x="3378780" y="5358"/>
                  <a:pt x="3439733" y="87852"/>
                  <a:pt x="3537236" y="282858"/>
                </a:cubicBezTo>
                <a:cubicBezTo>
                  <a:pt x="3634739" y="477865"/>
                  <a:pt x="3786818" y="991042"/>
                  <a:pt x="3881963" y="1184790"/>
                </a:cubicBezTo>
                <a:cubicBezTo>
                  <a:pt x="3977108" y="1378538"/>
                  <a:pt x="4031086" y="1443706"/>
                  <a:pt x="4108105" y="1445345"/>
                </a:cubicBezTo>
                <a:cubicBezTo>
                  <a:pt x="4185124" y="1446984"/>
                  <a:pt x="4244756" y="1393987"/>
                  <a:pt x="4344079" y="1194622"/>
                </a:cubicBezTo>
                <a:cubicBezTo>
                  <a:pt x="4443402" y="995257"/>
                  <a:pt x="4608177" y="448258"/>
                  <a:pt x="4704041" y="249155"/>
                </a:cubicBezTo>
                <a:cubicBezTo>
                  <a:pt x="4799906" y="50052"/>
                  <a:pt x="4844926" y="-418"/>
                  <a:pt x="4919266" y="3"/>
                </a:cubicBezTo>
                <a:cubicBezTo>
                  <a:pt x="4993606" y="424"/>
                  <a:pt x="5052199" y="52454"/>
                  <a:pt x="5150082" y="251679"/>
                </a:cubicBezTo>
                <a:cubicBezTo>
                  <a:pt x="5247965" y="450904"/>
                  <a:pt x="5407384" y="996407"/>
                  <a:pt x="5506566" y="1195351"/>
                </a:cubicBezTo>
                <a:cubicBezTo>
                  <a:pt x="5605748" y="1394295"/>
                  <a:pt x="5666079" y="1450383"/>
                  <a:pt x="5745176" y="1445345"/>
                </a:cubicBezTo>
                <a:cubicBezTo>
                  <a:pt x="5824273" y="1440307"/>
                  <a:pt x="5882828" y="1369144"/>
                  <a:pt x="5981150" y="1165125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914115" y="4497381"/>
            <a:ext cx="514224" cy="152475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4" name="Trapezoid 43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 rot="5400000">
            <a:off x="-691713" y="1272739"/>
            <a:ext cx="4259976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687097" y="3654217"/>
            <a:ext cx="4259974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41121 h 1461071"/>
              <a:gd name="connsiteX1" fmla="*/ 271331 w 5987845"/>
              <a:gd name="connsiteY1" fmla="*/ 212154 h 1461071"/>
              <a:gd name="connsiteX2" fmla="*/ 648929 w 5987845"/>
              <a:gd name="connsiteY2" fmla="*/ 1179874 h 1461071"/>
              <a:gd name="connsiteX3" fmla="*/ 884062 w 5987845"/>
              <a:gd name="connsiteY3" fmla="*/ 1456616 h 1461071"/>
              <a:gd name="connsiteX4" fmla="*/ 1120877 w 5987845"/>
              <a:gd name="connsiteY4" fmla="*/ 1150377 h 1461071"/>
              <a:gd name="connsiteX5" fmla="*/ 1475680 w 5987845"/>
              <a:gd name="connsiteY5" fmla="*/ 248202 h 1461071"/>
              <a:gd name="connsiteX6" fmla="*/ 1699541 w 5987845"/>
              <a:gd name="connsiteY6" fmla="*/ 2639 h 1461071"/>
              <a:gd name="connsiteX7" fmla="*/ 1912131 w 5987845"/>
              <a:gd name="connsiteY7" fmla="*/ 252520 h 1461071"/>
              <a:gd name="connsiteX8" fmla="*/ 2271252 w 5987845"/>
              <a:gd name="connsiteY8" fmla="*/ 1209371 h 1461071"/>
              <a:gd name="connsiteX9" fmla="*/ 2505838 w 5987845"/>
              <a:gd name="connsiteY9" fmla="*/ 1461072 h 1461071"/>
              <a:gd name="connsiteX10" fmla="*/ 2769681 w 5987845"/>
              <a:gd name="connsiteY10" fmla="*/ 1098607 h 1461071"/>
              <a:gd name="connsiteX11" fmla="*/ 3052916 w 5987845"/>
              <a:gd name="connsiteY11" fmla="*/ 339216 h 1461071"/>
              <a:gd name="connsiteX12" fmla="*/ 3303639 w 5987845"/>
              <a:gd name="connsiteY12" fmla="*/ 14751 h 1461071"/>
              <a:gd name="connsiteX13" fmla="*/ 3543931 w 5987845"/>
              <a:gd name="connsiteY13" fmla="*/ 282858 h 1461071"/>
              <a:gd name="connsiteX14" fmla="*/ 3888658 w 5987845"/>
              <a:gd name="connsiteY14" fmla="*/ 1184790 h 1461071"/>
              <a:gd name="connsiteX15" fmla="*/ 4114800 w 5987845"/>
              <a:gd name="connsiteY15" fmla="*/ 1445345 h 1461071"/>
              <a:gd name="connsiteX16" fmla="*/ 4350774 w 5987845"/>
              <a:gd name="connsiteY16" fmla="*/ 1194622 h 1461071"/>
              <a:gd name="connsiteX17" fmla="*/ 4710736 w 5987845"/>
              <a:gd name="connsiteY17" fmla="*/ 249155 h 1461071"/>
              <a:gd name="connsiteX18" fmla="*/ 4925961 w 5987845"/>
              <a:gd name="connsiteY18" fmla="*/ 3 h 1461071"/>
              <a:gd name="connsiteX19" fmla="*/ 5156777 w 5987845"/>
              <a:gd name="connsiteY19" fmla="*/ 251679 h 1461071"/>
              <a:gd name="connsiteX20" fmla="*/ 5513261 w 5987845"/>
              <a:gd name="connsiteY20" fmla="*/ 1195351 h 1461071"/>
              <a:gd name="connsiteX21" fmla="*/ 5751871 w 5987845"/>
              <a:gd name="connsiteY21" fmla="*/ 1445345 h 1461071"/>
              <a:gd name="connsiteX22" fmla="*/ 5987845 w 5987845"/>
              <a:gd name="connsiteY22" fmla="*/ 1165125 h 1461071"/>
              <a:gd name="connsiteX0" fmla="*/ 0 w 5987845"/>
              <a:gd name="connsiteY0" fmla="*/ 41121 h 1461073"/>
              <a:gd name="connsiteX1" fmla="*/ 271331 w 5987845"/>
              <a:gd name="connsiteY1" fmla="*/ 212154 h 1461073"/>
              <a:gd name="connsiteX2" fmla="*/ 648929 w 5987845"/>
              <a:gd name="connsiteY2" fmla="*/ 1179874 h 1461073"/>
              <a:gd name="connsiteX3" fmla="*/ 884062 w 5987845"/>
              <a:gd name="connsiteY3" fmla="*/ 1456616 h 1461073"/>
              <a:gd name="connsiteX4" fmla="*/ 1120877 w 5987845"/>
              <a:gd name="connsiteY4" fmla="*/ 1150377 h 1461073"/>
              <a:gd name="connsiteX5" fmla="*/ 1475680 w 5987845"/>
              <a:gd name="connsiteY5" fmla="*/ 248202 h 1461073"/>
              <a:gd name="connsiteX6" fmla="*/ 1699541 w 5987845"/>
              <a:gd name="connsiteY6" fmla="*/ 2639 h 1461073"/>
              <a:gd name="connsiteX7" fmla="*/ 1912131 w 5987845"/>
              <a:gd name="connsiteY7" fmla="*/ 252520 h 1461073"/>
              <a:gd name="connsiteX8" fmla="*/ 2271252 w 5987845"/>
              <a:gd name="connsiteY8" fmla="*/ 1209371 h 1461073"/>
              <a:gd name="connsiteX9" fmla="*/ 2505838 w 5987845"/>
              <a:gd name="connsiteY9" fmla="*/ 1461072 h 1461073"/>
              <a:gd name="connsiteX10" fmla="*/ 2769681 w 5987845"/>
              <a:gd name="connsiteY10" fmla="*/ 1098607 h 1461073"/>
              <a:gd name="connsiteX11" fmla="*/ 3052916 w 5987845"/>
              <a:gd name="connsiteY11" fmla="*/ 339216 h 1461073"/>
              <a:gd name="connsiteX12" fmla="*/ 3303639 w 5987845"/>
              <a:gd name="connsiteY12" fmla="*/ 14751 h 1461073"/>
              <a:gd name="connsiteX13" fmla="*/ 3543931 w 5987845"/>
              <a:gd name="connsiteY13" fmla="*/ 282858 h 1461073"/>
              <a:gd name="connsiteX14" fmla="*/ 3888658 w 5987845"/>
              <a:gd name="connsiteY14" fmla="*/ 1184790 h 1461073"/>
              <a:gd name="connsiteX15" fmla="*/ 4114800 w 5987845"/>
              <a:gd name="connsiteY15" fmla="*/ 1445345 h 1461073"/>
              <a:gd name="connsiteX16" fmla="*/ 4350774 w 5987845"/>
              <a:gd name="connsiteY16" fmla="*/ 1194622 h 1461073"/>
              <a:gd name="connsiteX17" fmla="*/ 4710736 w 5987845"/>
              <a:gd name="connsiteY17" fmla="*/ 249155 h 1461073"/>
              <a:gd name="connsiteX18" fmla="*/ 4925961 w 5987845"/>
              <a:gd name="connsiteY18" fmla="*/ 3 h 1461073"/>
              <a:gd name="connsiteX19" fmla="*/ 5156777 w 5987845"/>
              <a:gd name="connsiteY19" fmla="*/ 251679 h 1461073"/>
              <a:gd name="connsiteX20" fmla="*/ 5513261 w 5987845"/>
              <a:gd name="connsiteY20" fmla="*/ 1195351 h 1461073"/>
              <a:gd name="connsiteX21" fmla="*/ 5751871 w 5987845"/>
              <a:gd name="connsiteY21" fmla="*/ 1445345 h 1461073"/>
              <a:gd name="connsiteX22" fmla="*/ 5987845 w 5987845"/>
              <a:gd name="connsiteY22" fmla="*/ 1165125 h 1461073"/>
              <a:gd name="connsiteX0" fmla="*/ 0 w 5987844"/>
              <a:gd name="connsiteY0" fmla="*/ 45688 h 1461071"/>
              <a:gd name="connsiteX1" fmla="*/ 271330 w 5987844"/>
              <a:gd name="connsiteY1" fmla="*/ 212154 h 1461071"/>
              <a:gd name="connsiteX2" fmla="*/ 648928 w 5987844"/>
              <a:gd name="connsiteY2" fmla="*/ 1179874 h 1461071"/>
              <a:gd name="connsiteX3" fmla="*/ 884061 w 5987844"/>
              <a:gd name="connsiteY3" fmla="*/ 1456616 h 1461071"/>
              <a:gd name="connsiteX4" fmla="*/ 1120876 w 5987844"/>
              <a:gd name="connsiteY4" fmla="*/ 1150377 h 1461071"/>
              <a:gd name="connsiteX5" fmla="*/ 1475679 w 5987844"/>
              <a:gd name="connsiteY5" fmla="*/ 248202 h 1461071"/>
              <a:gd name="connsiteX6" fmla="*/ 1699540 w 5987844"/>
              <a:gd name="connsiteY6" fmla="*/ 2639 h 1461071"/>
              <a:gd name="connsiteX7" fmla="*/ 1912130 w 5987844"/>
              <a:gd name="connsiteY7" fmla="*/ 252520 h 1461071"/>
              <a:gd name="connsiteX8" fmla="*/ 2271251 w 5987844"/>
              <a:gd name="connsiteY8" fmla="*/ 1209371 h 1461071"/>
              <a:gd name="connsiteX9" fmla="*/ 2505837 w 5987844"/>
              <a:gd name="connsiteY9" fmla="*/ 1461072 h 1461071"/>
              <a:gd name="connsiteX10" fmla="*/ 2769680 w 5987844"/>
              <a:gd name="connsiteY10" fmla="*/ 1098607 h 1461071"/>
              <a:gd name="connsiteX11" fmla="*/ 3052915 w 5987844"/>
              <a:gd name="connsiteY11" fmla="*/ 339216 h 1461071"/>
              <a:gd name="connsiteX12" fmla="*/ 3303638 w 5987844"/>
              <a:gd name="connsiteY12" fmla="*/ 14751 h 1461071"/>
              <a:gd name="connsiteX13" fmla="*/ 3543930 w 5987844"/>
              <a:gd name="connsiteY13" fmla="*/ 282858 h 1461071"/>
              <a:gd name="connsiteX14" fmla="*/ 3888657 w 5987844"/>
              <a:gd name="connsiteY14" fmla="*/ 1184790 h 1461071"/>
              <a:gd name="connsiteX15" fmla="*/ 4114799 w 5987844"/>
              <a:gd name="connsiteY15" fmla="*/ 1445345 h 1461071"/>
              <a:gd name="connsiteX16" fmla="*/ 4350773 w 5987844"/>
              <a:gd name="connsiteY16" fmla="*/ 1194622 h 1461071"/>
              <a:gd name="connsiteX17" fmla="*/ 4710735 w 5987844"/>
              <a:gd name="connsiteY17" fmla="*/ 249155 h 1461071"/>
              <a:gd name="connsiteX18" fmla="*/ 4925960 w 5987844"/>
              <a:gd name="connsiteY18" fmla="*/ 3 h 1461071"/>
              <a:gd name="connsiteX19" fmla="*/ 5156776 w 5987844"/>
              <a:gd name="connsiteY19" fmla="*/ 251679 h 1461071"/>
              <a:gd name="connsiteX20" fmla="*/ 5513260 w 5987844"/>
              <a:gd name="connsiteY20" fmla="*/ 1195351 h 1461071"/>
              <a:gd name="connsiteX21" fmla="*/ 5751870 w 5987844"/>
              <a:gd name="connsiteY21" fmla="*/ 1445345 h 1461071"/>
              <a:gd name="connsiteX22" fmla="*/ 5987844 w 5987844"/>
              <a:gd name="connsiteY22" fmla="*/ 1165125 h 1461071"/>
              <a:gd name="connsiteX0" fmla="*/ 0 w 5987843"/>
              <a:gd name="connsiteY0" fmla="*/ 50258 h 1461073"/>
              <a:gd name="connsiteX1" fmla="*/ 271329 w 5987843"/>
              <a:gd name="connsiteY1" fmla="*/ 212154 h 1461073"/>
              <a:gd name="connsiteX2" fmla="*/ 648927 w 5987843"/>
              <a:gd name="connsiteY2" fmla="*/ 1179874 h 1461073"/>
              <a:gd name="connsiteX3" fmla="*/ 884060 w 5987843"/>
              <a:gd name="connsiteY3" fmla="*/ 1456616 h 1461073"/>
              <a:gd name="connsiteX4" fmla="*/ 1120875 w 5987843"/>
              <a:gd name="connsiteY4" fmla="*/ 1150377 h 1461073"/>
              <a:gd name="connsiteX5" fmla="*/ 1475678 w 5987843"/>
              <a:gd name="connsiteY5" fmla="*/ 248202 h 1461073"/>
              <a:gd name="connsiteX6" fmla="*/ 1699539 w 5987843"/>
              <a:gd name="connsiteY6" fmla="*/ 2639 h 1461073"/>
              <a:gd name="connsiteX7" fmla="*/ 1912129 w 5987843"/>
              <a:gd name="connsiteY7" fmla="*/ 252520 h 1461073"/>
              <a:gd name="connsiteX8" fmla="*/ 2271250 w 5987843"/>
              <a:gd name="connsiteY8" fmla="*/ 1209371 h 1461073"/>
              <a:gd name="connsiteX9" fmla="*/ 2505836 w 5987843"/>
              <a:gd name="connsiteY9" fmla="*/ 1461072 h 1461073"/>
              <a:gd name="connsiteX10" fmla="*/ 2769679 w 5987843"/>
              <a:gd name="connsiteY10" fmla="*/ 1098607 h 1461073"/>
              <a:gd name="connsiteX11" fmla="*/ 3052914 w 5987843"/>
              <a:gd name="connsiteY11" fmla="*/ 339216 h 1461073"/>
              <a:gd name="connsiteX12" fmla="*/ 3303637 w 5987843"/>
              <a:gd name="connsiteY12" fmla="*/ 14751 h 1461073"/>
              <a:gd name="connsiteX13" fmla="*/ 3543929 w 5987843"/>
              <a:gd name="connsiteY13" fmla="*/ 282858 h 1461073"/>
              <a:gd name="connsiteX14" fmla="*/ 3888656 w 5987843"/>
              <a:gd name="connsiteY14" fmla="*/ 1184790 h 1461073"/>
              <a:gd name="connsiteX15" fmla="*/ 4114798 w 5987843"/>
              <a:gd name="connsiteY15" fmla="*/ 1445345 h 1461073"/>
              <a:gd name="connsiteX16" fmla="*/ 4350772 w 5987843"/>
              <a:gd name="connsiteY16" fmla="*/ 1194622 h 1461073"/>
              <a:gd name="connsiteX17" fmla="*/ 4710734 w 5987843"/>
              <a:gd name="connsiteY17" fmla="*/ 249155 h 1461073"/>
              <a:gd name="connsiteX18" fmla="*/ 4925959 w 5987843"/>
              <a:gd name="connsiteY18" fmla="*/ 3 h 1461073"/>
              <a:gd name="connsiteX19" fmla="*/ 5156775 w 5987843"/>
              <a:gd name="connsiteY19" fmla="*/ 251679 h 1461073"/>
              <a:gd name="connsiteX20" fmla="*/ 5513259 w 5987843"/>
              <a:gd name="connsiteY20" fmla="*/ 1195351 h 1461073"/>
              <a:gd name="connsiteX21" fmla="*/ 5751869 w 5987843"/>
              <a:gd name="connsiteY21" fmla="*/ 1445345 h 1461073"/>
              <a:gd name="connsiteX22" fmla="*/ 5987843 w 5987843"/>
              <a:gd name="connsiteY22" fmla="*/ 1165125 h 1461073"/>
              <a:gd name="connsiteX0" fmla="*/ 0 w 5987843"/>
              <a:gd name="connsiteY0" fmla="*/ 50258 h 1461071"/>
              <a:gd name="connsiteX1" fmla="*/ 271329 w 5987843"/>
              <a:gd name="connsiteY1" fmla="*/ 212154 h 1461071"/>
              <a:gd name="connsiteX2" fmla="*/ 648927 w 5987843"/>
              <a:gd name="connsiteY2" fmla="*/ 1179874 h 1461071"/>
              <a:gd name="connsiteX3" fmla="*/ 884060 w 5987843"/>
              <a:gd name="connsiteY3" fmla="*/ 1456616 h 1461071"/>
              <a:gd name="connsiteX4" fmla="*/ 1120875 w 5987843"/>
              <a:gd name="connsiteY4" fmla="*/ 1150377 h 1461071"/>
              <a:gd name="connsiteX5" fmla="*/ 1475678 w 5987843"/>
              <a:gd name="connsiteY5" fmla="*/ 248202 h 1461071"/>
              <a:gd name="connsiteX6" fmla="*/ 1699539 w 5987843"/>
              <a:gd name="connsiteY6" fmla="*/ 2639 h 1461071"/>
              <a:gd name="connsiteX7" fmla="*/ 1912129 w 5987843"/>
              <a:gd name="connsiteY7" fmla="*/ 252520 h 1461071"/>
              <a:gd name="connsiteX8" fmla="*/ 2271250 w 5987843"/>
              <a:gd name="connsiteY8" fmla="*/ 1209371 h 1461071"/>
              <a:gd name="connsiteX9" fmla="*/ 2505836 w 5987843"/>
              <a:gd name="connsiteY9" fmla="*/ 1461072 h 1461071"/>
              <a:gd name="connsiteX10" fmla="*/ 2769679 w 5987843"/>
              <a:gd name="connsiteY10" fmla="*/ 1098607 h 1461071"/>
              <a:gd name="connsiteX11" fmla="*/ 3052914 w 5987843"/>
              <a:gd name="connsiteY11" fmla="*/ 339216 h 1461071"/>
              <a:gd name="connsiteX12" fmla="*/ 3303637 w 5987843"/>
              <a:gd name="connsiteY12" fmla="*/ 14751 h 1461071"/>
              <a:gd name="connsiteX13" fmla="*/ 3543929 w 5987843"/>
              <a:gd name="connsiteY13" fmla="*/ 282858 h 1461071"/>
              <a:gd name="connsiteX14" fmla="*/ 3888656 w 5987843"/>
              <a:gd name="connsiteY14" fmla="*/ 1184790 h 1461071"/>
              <a:gd name="connsiteX15" fmla="*/ 4114798 w 5987843"/>
              <a:gd name="connsiteY15" fmla="*/ 1445345 h 1461071"/>
              <a:gd name="connsiteX16" fmla="*/ 4350772 w 5987843"/>
              <a:gd name="connsiteY16" fmla="*/ 1194622 h 1461071"/>
              <a:gd name="connsiteX17" fmla="*/ 4710734 w 5987843"/>
              <a:gd name="connsiteY17" fmla="*/ 249155 h 1461071"/>
              <a:gd name="connsiteX18" fmla="*/ 4925959 w 5987843"/>
              <a:gd name="connsiteY18" fmla="*/ 3 h 1461071"/>
              <a:gd name="connsiteX19" fmla="*/ 5156775 w 5987843"/>
              <a:gd name="connsiteY19" fmla="*/ 251679 h 1461071"/>
              <a:gd name="connsiteX20" fmla="*/ 5513259 w 5987843"/>
              <a:gd name="connsiteY20" fmla="*/ 1195351 h 1461071"/>
              <a:gd name="connsiteX21" fmla="*/ 5751869 w 5987843"/>
              <a:gd name="connsiteY21" fmla="*/ 1445345 h 1461071"/>
              <a:gd name="connsiteX22" fmla="*/ 5987843 w 5987843"/>
              <a:gd name="connsiteY22" fmla="*/ 1165125 h 1461071"/>
              <a:gd name="connsiteX0" fmla="*/ 0 w 5987843"/>
              <a:gd name="connsiteY0" fmla="*/ 50258 h 1461073"/>
              <a:gd name="connsiteX1" fmla="*/ 271329 w 5987843"/>
              <a:gd name="connsiteY1" fmla="*/ 212154 h 1461073"/>
              <a:gd name="connsiteX2" fmla="*/ 648927 w 5987843"/>
              <a:gd name="connsiteY2" fmla="*/ 1179874 h 1461073"/>
              <a:gd name="connsiteX3" fmla="*/ 884060 w 5987843"/>
              <a:gd name="connsiteY3" fmla="*/ 1456616 h 1461073"/>
              <a:gd name="connsiteX4" fmla="*/ 1120875 w 5987843"/>
              <a:gd name="connsiteY4" fmla="*/ 1150377 h 1461073"/>
              <a:gd name="connsiteX5" fmla="*/ 1475678 w 5987843"/>
              <a:gd name="connsiteY5" fmla="*/ 248202 h 1461073"/>
              <a:gd name="connsiteX6" fmla="*/ 1699539 w 5987843"/>
              <a:gd name="connsiteY6" fmla="*/ 2639 h 1461073"/>
              <a:gd name="connsiteX7" fmla="*/ 1912129 w 5987843"/>
              <a:gd name="connsiteY7" fmla="*/ 252520 h 1461073"/>
              <a:gd name="connsiteX8" fmla="*/ 2271250 w 5987843"/>
              <a:gd name="connsiteY8" fmla="*/ 1209371 h 1461073"/>
              <a:gd name="connsiteX9" fmla="*/ 2505836 w 5987843"/>
              <a:gd name="connsiteY9" fmla="*/ 1461072 h 1461073"/>
              <a:gd name="connsiteX10" fmla="*/ 2769679 w 5987843"/>
              <a:gd name="connsiteY10" fmla="*/ 1098607 h 1461073"/>
              <a:gd name="connsiteX11" fmla="*/ 3052914 w 5987843"/>
              <a:gd name="connsiteY11" fmla="*/ 339216 h 1461073"/>
              <a:gd name="connsiteX12" fmla="*/ 3303637 w 5987843"/>
              <a:gd name="connsiteY12" fmla="*/ 14751 h 1461073"/>
              <a:gd name="connsiteX13" fmla="*/ 3543929 w 5987843"/>
              <a:gd name="connsiteY13" fmla="*/ 282858 h 1461073"/>
              <a:gd name="connsiteX14" fmla="*/ 3888656 w 5987843"/>
              <a:gd name="connsiteY14" fmla="*/ 1184790 h 1461073"/>
              <a:gd name="connsiteX15" fmla="*/ 4114798 w 5987843"/>
              <a:gd name="connsiteY15" fmla="*/ 1445345 h 1461073"/>
              <a:gd name="connsiteX16" fmla="*/ 4350772 w 5987843"/>
              <a:gd name="connsiteY16" fmla="*/ 1194622 h 1461073"/>
              <a:gd name="connsiteX17" fmla="*/ 4710734 w 5987843"/>
              <a:gd name="connsiteY17" fmla="*/ 249155 h 1461073"/>
              <a:gd name="connsiteX18" fmla="*/ 4925959 w 5987843"/>
              <a:gd name="connsiteY18" fmla="*/ 3 h 1461073"/>
              <a:gd name="connsiteX19" fmla="*/ 5156775 w 5987843"/>
              <a:gd name="connsiteY19" fmla="*/ 251679 h 1461073"/>
              <a:gd name="connsiteX20" fmla="*/ 5513259 w 5987843"/>
              <a:gd name="connsiteY20" fmla="*/ 1195351 h 1461073"/>
              <a:gd name="connsiteX21" fmla="*/ 5751869 w 5987843"/>
              <a:gd name="connsiteY21" fmla="*/ 1445345 h 1461073"/>
              <a:gd name="connsiteX22" fmla="*/ 5987843 w 5987843"/>
              <a:gd name="connsiteY22" fmla="*/ 1165125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3" h="1461073">
                <a:moveTo>
                  <a:pt x="0" y="50258"/>
                </a:moveTo>
                <a:cubicBezTo>
                  <a:pt x="113744" y="-35070"/>
                  <a:pt x="163175" y="23885"/>
                  <a:pt x="271329" y="212154"/>
                </a:cubicBezTo>
                <a:cubicBezTo>
                  <a:pt x="379483" y="400423"/>
                  <a:pt x="546805" y="972464"/>
                  <a:pt x="648927" y="1179874"/>
                </a:cubicBezTo>
                <a:cubicBezTo>
                  <a:pt x="751049" y="1387284"/>
                  <a:pt x="805402" y="1461532"/>
                  <a:pt x="884060" y="1456616"/>
                </a:cubicBezTo>
                <a:cubicBezTo>
                  <a:pt x="962718" y="1451700"/>
                  <a:pt x="1022272" y="1351779"/>
                  <a:pt x="1120875" y="1150377"/>
                </a:cubicBezTo>
                <a:cubicBezTo>
                  <a:pt x="1219478" y="948975"/>
                  <a:pt x="1379234" y="439492"/>
                  <a:pt x="1475678" y="248202"/>
                </a:cubicBezTo>
                <a:cubicBezTo>
                  <a:pt x="1572122" y="56912"/>
                  <a:pt x="1626797" y="1919"/>
                  <a:pt x="1699539" y="2639"/>
                </a:cubicBezTo>
                <a:cubicBezTo>
                  <a:pt x="1772281" y="3359"/>
                  <a:pt x="1816844" y="51398"/>
                  <a:pt x="1912129" y="252520"/>
                </a:cubicBezTo>
                <a:cubicBezTo>
                  <a:pt x="2007414" y="453642"/>
                  <a:pt x="2172299" y="1007946"/>
                  <a:pt x="2271250" y="1209371"/>
                </a:cubicBezTo>
                <a:cubicBezTo>
                  <a:pt x="2370201" y="1410796"/>
                  <a:pt x="2431491" y="1457951"/>
                  <a:pt x="2505836" y="1461072"/>
                </a:cubicBezTo>
                <a:cubicBezTo>
                  <a:pt x="2600750" y="1459051"/>
                  <a:pt x="2678499" y="1285583"/>
                  <a:pt x="2769679" y="1098607"/>
                </a:cubicBezTo>
                <a:cubicBezTo>
                  <a:pt x="2860859" y="911631"/>
                  <a:pt x="2963921" y="519859"/>
                  <a:pt x="3052914" y="339216"/>
                </a:cubicBezTo>
                <a:cubicBezTo>
                  <a:pt x="3141907" y="158573"/>
                  <a:pt x="3221801" y="24144"/>
                  <a:pt x="3303637" y="14751"/>
                </a:cubicBezTo>
                <a:cubicBezTo>
                  <a:pt x="3385473" y="5358"/>
                  <a:pt x="3446426" y="87852"/>
                  <a:pt x="3543929" y="282858"/>
                </a:cubicBezTo>
                <a:cubicBezTo>
                  <a:pt x="3641432" y="477865"/>
                  <a:pt x="3793511" y="991042"/>
                  <a:pt x="3888656" y="1184790"/>
                </a:cubicBezTo>
                <a:cubicBezTo>
                  <a:pt x="3983801" y="1378538"/>
                  <a:pt x="4037779" y="1443706"/>
                  <a:pt x="4114798" y="1445345"/>
                </a:cubicBezTo>
                <a:cubicBezTo>
                  <a:pt x="4191817" y="1446984"/>
                  <a:pt x="4251449" y="1393987"/>
                  <a:pt x="4350772" y="1194622"/>
                </a:cubicBezTo>
                <a:cubicBezTo>
                  <a:pt x="4450095" y="995257"/>
                  <a:pt x="4614870" y="448258"/>
                  <a:pt x="4710734" y="249155"/>
                </a:cubicBezTo>
                <a:cubicBezTo>
                  <a:pt x="4806599" y="50052"/>
                  <a:pt x="4851619" y="-418"/>
                  <a:pt x="4925959" y="3"/>
                </a:cubicBezTo>
                <a:cubicBezTo>
                  <a:pt x="5000299" y="424"/>
                  <a:pt x="5058892" y="52454"/>
                  <a:pt x="5156775" y="251679"/>
                </a:cubicBezTo>
                <a:cubicBezTo>
                  <a:pt x="5254658" y="450904"/>
                  <a:pt x="5414077" y="996407"/>
                  <a:pt x="5513259" y="1195351"/>
                </a:cubicBezTo>
                <a:cubicBezTo>
                  <a:pt x="5612441" y="1394295"/>
                  <a:pt x="5672772" y="1450383"/>
                  <a:pt x="5751869" y="1445345"/>
                </a:cubicBezTo>
                <a:cubicBezTo>
                  <a:pt x="5830966" y="1440307"/>
                  <a:pt x="5889521" y="1369144"/>
                  <a:pt x="5987843" y="1165125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3029763" y="4446727"/>
            <a:ext cx="449226" cy="318773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0" name="Trapezoid 39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 rot="5400000">
            <a:off x="-690514" y="1347978"/>
            <a:ext cx="4257598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4498"/>
              <a:gd name="connsiteY0" fmla="*/ 3 h 1461071"/>
              <a:gd name="connsiteX1" fmla="*/ 271331 w 5984498"/>
              <a:gd name="connsiteY1" fmla="*/ 212154 h 1461071"/>
              <a:gd name="connsiteX2" fmla="*/ 648929 w 5984498"/>
              <a:gd name="connsiteY2" fmla="*/ 1179874 h 1461071"/>
              <a:gd name="connsiteX3" fmla="*/ 884062 w 5984498"/>
              <a:gd name="connsiteY3" fmla="*/ 1456616 h 1461071"/>
              <a:gd name="connsiteX4" fmla="*/ 1120877 w 5984498"/>
              <a:gd name="connsiteY4" fmla="*/ 1150377 h 1461071"/>
              <a:gd name="connsiteX5" fmla="*/ 1475680 w 5984498"/>
              <a:gd name="connsiteY5" fmla="*/ 248202 h 1461071"/>
              <a:gd name="connsiteX6" fmla="*/ 1699541 w 5984498"/>
              <a:gd name="connsiteY6" fmla="*/ 2639 h 1461071"/>
              <a:gd name="connsiteX7" fmla="*/ 1912131 w 5984498"/>
              <a:gd name="connsiteY7" fmla="*/ 252520 h 1461071"/>
              <a:gd name="connsiteX8" fmla="*/ 2271252 w 5984498"/>
              <a:gd name="connsiteY8" fmla="*/ 1209371 h 1461071"/>
              <a:gd name="connsiteX9" fmla="*/ 2505838 w 5984498"/>
              <a:gd name="connsiteY9" fmla="*/ 1461072 h 1461071"/>
              <a:gd name="connsiteX10" fmla="*/ 2769681 w 5984498"/>
              <a:gd name="connsiteY10" fmla="*/ 1098607 h 1461071"/>
              <a:gd name="connsiteX11" fmla="*/ 3052916 w 5984498"/>
              <a:gd name="connsiteY11" fmla="*/ 339216 h 1461071"/>
              <a:gd name="connsiteX12" fmla="*/ 3303639 w 5984498"/>
              <a:gd name="connsiteY12" fmla="*/ 14751 h 1461071"/>
              <a:gd name="connsiteX13" fmla="*/ 3543931 w 5984498"/>
              <a:gd name="connsiteY13" fmla="*/ 282858 h 1461071"/>
              <a:gd name="connsiteX14" fmla="*/ 3888658 w 5984498"/>
              <a:gd name="connsiteY14" fmla="*/ 1184790 h 1461071"/>
              <a:gd name="connsiteX15" fmla="*/ 4114800 w 5984498"/>
              <a:gd name="connsiteY15" fmla="*/ 1445345 h 1461071"/>
              <a:gd name="connsiteX16" fmla="*/ 4350774 w 5984498"/>
              <a:gd name="connsiteY16" fmla="*/ 1194622 h 1461071"/>
              <a:gd name="connsiteX17" fmla="*/ 4710736 w 5984498"/>
              <a:gd name="connsiteY17" fmla="*/ 249155 h 1461071"/>
              <a:gd name="connsiteX18" fmla="*/ 4925961 w 5984498"/>
              <a:gd name="connsiteY18" fmla="*/ 3 h 1461071"/>
              <a:gd name="connsiteX19" fmla="*/ 5156777 w 5984498"/>
              <a:gd name="connsiteY19" fmla="*/ 251679 h 1461071"/>
              <a:gd name="connsiteX20" fmla="*/ 5513261 w 5984498"/>
              <a:gd name="connsiteY20" fmla="*/ 1195351 h 1461071"/>
              <a:gd name="connsiteX21" fmla="*/ 5751871 w 5984498"/>
              <a:gd name="connsiteY21" fmla="*/ 1445345 h 1461071"/>
              <a:gd name="connsiteX22" fmla="*/ 5984498 w 5984498"/>
              <a:gd name="connsiteY22" fmla="*/ 1155986 h 1461071"/>
              <a:gd name="connsiteX0" fmla="*/ 0 w 5984502"/>
              <a:gd name="connsiteY0" fmla="*/ 3 h 1461073"/>
              <a:gd name="connsiteX1" fmla="*/ 271331 w 5984502"/>
              <a:gd name="connsiteY1" fmla="*/ 212154 h 1461073"/>
              <a:gd name="connsiteX2" fmla="*/ 648929 w 5984502"/>
              <a:gd name="connsiteY2" fmla="*/ 1179874 h 1461073"/>
              <a:gd name="connsiteX3" fmla="*/ 884062 w 5984502"/>
              <a:gd name="connsiteY3" fmla="*/ 1456616 h 1461073"/>
              <a:gd name="connsiteX4" fmla="*/ 1120877 w 5984502"/>
              <a:gd name="connsiteY4" fmla="*/ 1150377 h 1461073"/>
              <a:gd name="connsiteX5" fmla="*/ 1475680 w 5984502"/>
              <a:gd name="connsiteY5" fmla="*/ 248202 h 1461073"/>
              <a:gd name="connsiteX6" fmla="*/ 1699541 w 5984502"/>
              <a:gd name="connsiteY6" fmla="*/ 2639 h 1461073"/>
              <a:gd name="connsiteX7" fmla="*/ 1912131 w 5984502"/>
              <a:gd name="connsiteY7" fmla="*/ 252520 h 1461073"/>
              <a:gd name="connsiteX8" fmla="*/ 2271252 w 5984502"/>
              <a:gd name="connsiteY8" fmla="*/ 1209371 h 1461073"/>
              <a:gd name="connsiteX9" fmla="*/ 2505838 w 5984502"/>
              <a:gd name="connsiteY9" fmla="*/ 1461072 h 1461073"/>
              <a:gd name="connsiteX10" fmla="*/ 2769681 w 5984502"/>
              <a:gd name="connsiteY10" fmla="*/ 1098607 h 1461073"/>
              <a:gd name="connsiteX11" fmla="*/ 3052916 w 5984502"/>
              <a:gd name="connsiteY11" fmla="*/ 339216 h 1461073"/>
              <a:gd name="connsiteX12" fmla="*/ 3303639 w 5984502"/>
              <a:gd name="connsiteY12" fmla="*/ 14751 h 1461073"/>
              <a:gd name="connsiteX13" fmla="*/ 3543931 w 5984502"/>
              <a:gd name="connsiteY13" fmla="*/ 282858 h 1461073"/>
              <a:gd name="connsiteX14" fmla="*/ 3888658 w 5984502"/>
              <a:gd name="connsiteY14" fmla="*/ 1184790 h 1461073"/>
              <a:gd name="connsiteX15" fmla="*/ 4114800 w 5984502"/>
              <a:gd name="connsiteY15" fmla="*/ 1445345 h 1461073"/>
              <a:gd name="connsiteX16" fmla="*/ 4350774 w 5984502"/>
              <a:gd name="connsiteY16" fmla="*/ 1194622 h 1461073"/>
              <a:gd name="connsiteX17" fmla="*/ 4710736 w 5984502"/>
              <a:gd name="connsiteY17" fmla="*/ 249155 h 1461073"/>
              <a:gd name="connsiteX18" fmla="*/ 4925961 w 5984502"/>
              <a:gd name="connsiteY18" fmla="*/ 3 h 1461073"/>
              <a:gd name="connsiteX19" fmla="*/ 5156777 w 5984502"/>
              <a:gd name="connsiteY19" fmla="*/ 251679 h 1461073"/>
              <a:gd name="connsiteX20" fmla="*/ 5513261 w 5984502"/>
              <a:gd name="connsiteY20" fmla="*/ 1195351 h 1461073"/>
              <a:gd name="connsiteX21" fmla="*/ 5751871 w 5984502"/>
              <a:gd name="connsiteY21" fmla="*/ 1445345 h 1461073"/>
              <a:gd name="connsiteX22" fmla="*/ 5984502 w 5984502"/>
              <a:gd name="connsiteY22" fmla="*/ 1151417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4502" h="1461073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6180" y="1355436"/>
                  <a:pt x="5984502" y="1151417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574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5400000">
            <a:off x="-1714500" y="2705100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5400000">
            <a:off x="-687098" y="3730415"/>
            <a:ext cx="4259976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50255 h 1461071"/>
              <a:gd name="connsiteX1" fmla="*/ 271331 w 5987845"/>
              <a:gd name="connsiteY1" fmla="*/ 212154 h 1461071"/>
              <a:gd name="connsiteX2" fmla="*/ 648929 w 5987845"/>
              <a:gd name="connsiteY2" fmla="*/ 1179874 h 1461071"/>
              <a:gd name="connsiteX3" fmla="*/ 884062 w 5987845"/>
              <a:gd name="connsiteY3" fmla="*/ 1456616 h 1461071"/>
              <a:gd name="connsiteX4" fmla="*/ 1120877 w 5987845"/>
              <a:gd name="connsiteY4" fmla="*/ 1150377 h 1461071"/>
              <a:gd name="connsiteX5" fmla="*/ 1475680 w 5987845"/>
              <a:gd name="connsiteY5" fmla="*/ 248202 h 1461071"/>
              <a:gd name="connsiteX6" fmla="*/ 1699541 w 5987845"/>
              <a:gd name="connsiteY6" fmla="*/ 2639 h 1461071"/>
              <a:gd name="connsiteX7" fmla="*/ 1912131 w 5987845"/>
              <a:gd name="connsiteY7" fmla="*/ 252520 h 1461071"/>
              <a:gd name="connsiteX8" fmla="*/ 2271252 w 5987845"/>
              <a:gd name="connsiteY8" fmla="*/ 1209371 h 1461071"/>
              <a:gd name="connsiteX9" fmla="*/ 2505838 w 5987845"/>
              <a:gd name="connsiteY9" fmla="*/ 1461072 h 1461071"/>
              <a:gd name="connsiteX10" fmla="*/ 2769681 w 5987845"/>
              <a:gd name="connsiteY10" fmla="*/ 1098607 h 1461071"/>
              <a:gd name="connsiteX11" fmla="*/ 3052916 w 5987845"/>
              <a:gd name="connsiteY11" fmla="*/ 339216 h 1461071"/>
              <a:gd name="connsiteX12" fmla="*/ 3303639 w 5987845"/>
              <a:gd name="connsiteY12" fmla="*/ 14751 h 1461071"/>
              <a:gd name="connsiteX13" fmla="*/ 3543931 w 5987845"/>
              <a:gd name="connsiteY13" fmla="*/ 282858 h 1461071"/>
              <a:gd name="connsiteX14" fmla="*/ 3888658 w 5987845"/>
              <a:gd name="connsiteY14" fmla="*/ 1184790 h 1461071"/>
              <a:gd name="connsiteX15" fmla="*/ 4114800 w 5987845"/>
              <a:gd name="connsiteY15" fmla="*/ 1445345 h 1461071"/>
              <a:gd name="connsiteX16" fmla="*/ 4350774 w 5987845"/>
              <a:gd name="connsiteY16" fmla="*/ 1194622 h 1461071"/>
              <a:gd name="connsiteX17" fmla="*/ 4710736 w 5987845"/>
              <a:gd name="connsiteY17" fmla="*/ 249155 h 1461071"/>
              <a:gd name="connsiteX18" fmla="*/ 4925961 w 5987845"/>
              <a:gd name="connsiteY18" fmla="*/ 3 h 1461071"/>
              <a:gd name="connsiteX19" fmla="*/ 5156777 w 5987845"/>
              <a:gd name="connsiteY19" fmla="*/ 251679 h 1461071"/>
              <a:gd name="connsiteX20" fmla="*/ 5513261 w 5987845"/>
              <a:gd name="connsiteY20" fmla="*/ 1195351 h 1461071"/>
              <a:gd name="connsiteX21" fmla="*/ 5751871 w 5987845"/>
              <a:gd name="connsiteY21" fmla="*/ 1445345 h 1461071"/>
              <a:gd name="connsiteX22" fmla="*/ 5987845 w 5987845"/>
              <a:gd name="connsiteY22" fmla="*/ 1165125 h 1461071"/>
              <a:gd name="connsiteX0" fmla="*/ 0 w 5987845"/>
              <a:gd name="connsiteY0" fmla="*/ 50255 h 1461073"/>
              <a:gd name="connsiteX1" fmla="*/ 271331 w 5987845"/>
              <a:gd name="connsiteY1" fmla="*/ 212154 h 1461073"/>
              <a:gd name="connsiteX2" fmla="*/ 648929 w 5987845"/>
              <a:gd name="connsiteY2" fmla="*/ 1179874 h 1461073"/>
              <a:gd name="connsiteX3" fmla="*/ 884062 w 5987845"/>
              <a:gd name="connsiteY3" fmla="*/ 1456616 h 1461073"/>
              <a:gd name="connsiteX4" fmla="*/ 1120877 w 5987845"/>
              <a:gd name="connsiteY4" fmla="*/ 1150377 h 1461073"/>
              <a:gd name="connsiteX5" fmla="*/ 1475680 w 5987845"/>
              <a:gd name="connsiteY5" fmla="*/ 248202 h 1461073"/>
              <a:gd name="connsiteX6" fmla="*/ 1699541 w 5987845"/>
              <a:gd name="connsiteY6" fmla="*/ 2639 h 1461073"/>
              <a:gd name="connsiteX7" fmla="*/ 1912131 w 5987845"/>
              <a:gd name="connsiteY7" fmla="*/ 252520 h 1461073"/>
              <a:gd name="connsiteX8" fmla="*/ 2271252 w 5987845"/>
              <a:gd name="connsiteY8" fmla="*/ 1209371 h 1461073"/>
              <a:gd name="connsiteX9" fmla="*/ 2505838 w 5987845"/>
              <a:gd name="connsiteY9" fmla="*/ 1461072 h 1461073"/>
              <a:gd name="connsiteX10" fmla="*/ 2769681 w 5987845"/>
              <a:gd name="connsiteY10" fmla="*/ 1098607 h 1461073"/>
              <a:gd name="connsiteX11" fmla="*/ 3052916 w 5987845"/>
              <a:gd name="connsiteY11" fmla="*/ 339216 h 1461073"/>
              <a:gd name="connsiteX12" fmla="*/ 3303639 w 5987845"/>
              <a:gd name="connsiteY12" fmla="*/ 14751 h 1461073"/>
              <a:gd name="connsiteX13" fmla="*/ 3543931 w 5987845"/>
              <a:gd name="connsiteY13" fmla="*/ 282858 h 1461073"/>
              <a:gd name="connsiteX14" fmla="*/ 3888658 w 5987845"/>
              <a:gd name="connsiteY14" fmla="*/ 1184790 h 1461073"/>
              <a:gd name="connsiteX15" fmla="*/ 4114800 w 5987845"/>
              <a:gd name="connsiteY15" fmla="*/ 1445345 h 1461073"/>
              <a:gd name="connsiteX16" fmla="*/ 4350774 w 5987845"/>
              <a:gd name="connsiteY16" fmla="*/ 1194622 h 1461073"/>
              <a:gd name="connsiteX17" fmla="*/ 4710736 w 5987845"/>
              <a:gd name="connsiteY17" fmla="*/ 249155 h 1461073"/>
              <a:gd name="connsiteX18" fmla="*/ 4925961 w 5987845"/>
              <a:gd name="connsiteY18" fmla="*/ 3 h 1461073"/>
              <a:gd name="connsiteX19" fmla="*/ 5156777 w 5987845"/>
              <a:gd name="connsiteY19" fmla="*/ 251679 h 1461073"/>
              <a:gd name="connsiteX20" fmla="*/ 5513261 w 5987845"/>
              <a:gd name="connsiteY20" fmla="*/ 1195351 h 1461073"/>
              <a:gd name="connsiteX21" fmla="*/ 5751871 w 5987845"/>
              <a:gd name="connsiteY21" fmla="*/ 1445345 h 1461073"/>
              <a:gd name="connsiteX22" fmla="*/ 5987845 w 5987845"/>
              <a:gd name="connsiteY22" fmla="*/ 1165125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073">
                <a:moveTo>
                  <a:pt x="0" y="50255"/>
                </a:moveTo>
                <a:cubicBezTo>
                  <a:pt x="76925" y="-25933"/>
                  <a:pt x="163176" y="23884"/>
                  <a:pt x="271331" y="212154"/>
                </a:cubicBezTo>
                <a:cubicBezTo>
                  <a:pt x="379486" y="400424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9523" y="1369144"/>
                  <a:pt x="5987845" y="1165125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3003090" y="4458160"/>
            <a:ext cx="464470" cy="280670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0" name="Trapezoid 39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 rot="5400000">
            <a:off x="-689321" y="1422987"/>
            <a:ext cx="4255214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1152"/>
              <a:gd name="connsiteY0" fmla="*/ 3 h 1461071"/>
              <a:gd name="connsiteX1" fmla="*/ 271331 w 5981152"/>
              <a:gd name="connsiteY1" fmla="*/ 212154 h 1461071"/>
              <a:gd name="connsiteX2" fmla="*/ 648929 w 5981152"/>
              <a:gd name="connsiteY2" fmla="*/ 1179874 h 1461071"/>
              <a:gd name="connsiteX3" fmla="*/ 884062 w 5981152"/>
              <a:gd name="connsiteY3" fmla="*/ 1456616 h 1461071"/>
              <a:gd name="connsiteX4" fmla="*/ 1120877 w 5981152"/>
              <a:gd name="connsiteY4" fmla="*/ 1150377 h 1461071"/>
              <a:gd name="connsiteX5" fmla="*/ 1475680 w 5981152"/>
              <a:gd name="connsiteY5" fmla="*/ 248202 h 1461071"/>
              <a:gd name="connsiteX6" fmla="*/ 1699541 w 5981152"/>
              <a:gd name="connsiteY6" fmla="*/ 2639 h 1461071"/>
              <a:gd name="connsiteX7" fmla="*/ 1912131 w 5981152"/>
              <a:gd name="connsiteY7" fmla="*/ 252520 h 1461071"/>
              <a:gd name="connsiteX8" fmla="*/ 2271252 w 5981152"/>
              <a:gd name="connsiteY8" fmla="*/ 1209371 h 1461071"/>
              <a:gd name="connsiteX9" fmla="*/ 2505838 w 5981152"/>
              <a:gd name="connsiteY9" fmla="*/ 1461072 h 1461071"/>
              <a:gd name="connsiteX10" fmla="*/ 2769681 w 5981152"/>
              <a:gd name="connsiteY10" fmla="*/ 1098607 h 1461071"/>
              <a:gd name="connsiteX11" fmla="*/ 3052916 w 5981152"/>
              <a:gd name="connsiteY11" fmla="*/ 339216 h 1461071"/>
              <a:gd name="connsiteX12" fmla="*/ 3303639 w 5981152"/>
              <a:gd name="connsiteY12" fmla="*/ 14751 h 1461071"/>
              <a:gd name="connsiteX13" fmla="*/ 3543931 w 5981152"/>
              <a:gd name="connsiteY13" fmla="*/ 282858 h 1461071"/>
              <a:gd name="connsiteX14" fmla="*/ 3888658 w 5981152"/>
              <a:gd name="connsiteY14" fmla="*/ 1184790 h 1461071"/>
              <a:gd name="connsiteX15" fmla="*/ 4114800 w 5981152"/>
              <a:gd name="connsiteY15" fmla="*/ 1445345 h 1461071"/>
              <a:gd name="connsiteX16" fmla="*/ 4350774 w 5981152"/>
              <a:gd name="connsiteY16" fmla="*/ 1194622 h 1461071"/>
              <a:gd name="connsiteX17" fmla="*/ 4710736 w 5981152"/>
              <a:gd name="connsiteY17" fmla="*/ 249155 h 1461071"/>
              <a:gd name="connsiteX18" fmla="*/ 4925961 w 5981152"/>
              <a:gd name="connsiteY18" fmla="*/ 3 h 1461071"/>
              <a:gd name="connsiteX19" fmla="*/ 5156777 w 5981152"/>
              <a:gd name="connsiteY19" fmla="*/ 251679 h 1461071"/>
              <a:gd name="connsiteX20" fmla="*/ 5513261 w 5981152"/>
              <a:gd name="connsiteY20" fmla="*/ 1195351 h 1461071"/>
              <a:gd name="connsiteX21" fmla="*/ 5751871 w 5981152"/>
              <a:gd name="connsiteY21" fmla="*/ 1445345 h 1461071"/>
              <a:gd name="connsiteX22" fmla="*/ 5981152 w 5981152"/>
              <a:gd name="connsiteY22" fmla="*/ 1155988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1152" h="1461071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2830" y="1360007"/>
                  <a:pt x="5981152" y="115598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1336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5400000">
            <a:off x="-1714500" y="2705100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5400000">
            <a:off x="-687097" y="3806617"/>
            <a:ext cx="4259975" cy="761542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45687 h 1461071"/>
              <a:gd name="connsiteX1" fmla="*/ 271331 w 5987845"/>
              <a:gd name="connsiteY1" fmla="*/ 212154 h 1461071"/>
              <a:gd name="connsiteX2" fmla="*/ 648929 w 5987845"/>
              <a:gd name="connsiteY2" fmla="*/ 1179874 h 1461071"/>
              <a:gd name="connsiteX3" fmla="*/ 884062 w 5987845"/>
              <a:gd name="connsiteY3" fmla="*/ 1456616 h 1461071"/>
              <a:gd name="connsiteX4" fmla="*/ 1120877 w 5987845"/>
              <a:gd name="connsiteY4" fmla="*/ 1150377 h 1461071"/>
              <a:gd name="connsiteX5" fmla="*/ 1475680 w 5987845"/>
              <a:gd name="connsiteY5" fmla="*/ 248202 h 1461071"/>
              <a:gd name="connsiteX6" fmla="*/ 1699541 w 5987845"/>
              <a:gd name="connsiteY6" fmla="*/ 2639 h 1461071"/>
              <a:gd name="connsiteX7" fmla="*/ 1912131 w 5987845"/>
              <a:gd name="connsiteY7" fmla="*/ 252520 h 1461071"/>
              <a:gd name="connsiteX8" fmla="*/ 2271252 w 5987845"/>
              <a:gd name="connsiteY8" fmla="*/ 1209371 h 1461071"/>
              <a:gd name="connsiteX9" fmla="*/ 2505838 w 5987845"/>
              <a:gd name="connsiteY9" fmla="*/ 1461072 h 1461071"/>
              <a:gd name="connsiteX10" fmla="*/ 2769681 w 5987845"/>
              <a:gd name="connsiteY10" fmla="*/ 1098607 h 1461071"/>
              <a:gd name="connsiteX11" fmla="*/ 3052916 w 5987845"/>
              <a:gd name="connsiteY11" fmla="*/ 339216 h 1461071"/>
              <a:gd name="connsiteX12" fmla="*/ 3303639 w 5987845"/>
              <a:gd name="connsiteY12" fmla="*/ 14751 h 1461071"/>
              <a:gd name="connsiteX13" fmla="*/ 3543931 w 5987845"/>
              <a:gd name="connsiteY13" fmla="*/ 282858 h 1461071"/>
              <a:gd name="connsiteX14" fmla="*/ 3888658 w 5987845"/>
              <a:gd name="connsiteY14" fmla="*/ 1184790 h 1461071"/>
              <a:gd name="connsiteX15" fmla="*/ 4114800 w 5987845"/>
              <a:gd name="connsiteY15" fmla="*/ 1445345 h 1461071"/>
              <a:gd name="connsiteX16" fmla="*/ 4350774 w 5987845"/>
              <a:gd name="connsiteY16" fmla="*/ 1194622 h 1461071"/>
              <a:gd name="connsiteX17" fmla="*/ 4710736 w 5987845"/>
              <a:gd name="connsiteY17" fmla="*/ 249155 h 1461071"/>
              <a:gd name="connsiteX18" fmla="*/ 4925961 w 5987845"/>
              <a:gd name="connsiteY18" fmla="*/ 3 h 1461071"/>
              <a:gd name="connsiteX19" fmla="*/ 5156777 w 5987845"/>
              <a:gd name="connsiteY19" fmla="*/ 251679 h 1461071"/>
              <a:gd name="connsiteX20" fmla="*/ 5513261 w 5987845"/>
              <a:gd name="connsiteY20" fmla="*/ 1195351 h 1461071"/>
              <a:gd name="connsiteX21" fmla="*/ 5751871 w 5987845"/>
              <a:gd name="connsiteY21" fmla="*/ 1445345 h 1461071"/>
              <a:gd name="connsiteX22" fmla="*/ 5987845 w 5987845"/>
              <a:gd name="connsiteY22" fmla="*/ 1165125 h 1461071"/>
              <a:gd name="connsiteX0" fmla="*/ 0 w 5987845"/>
              <a:gd name="connsiteY0" fmla="*/ 45687 h 1461073"/>
              <a:gd name="connsiteX1" fmla="*/ 271331 w 5987845"/>
              <a:gd name="connsiteY1" fmla="*/ 212154 h 1461073"/>
              <a:gd name="connsiteX2" fmla="*/ 648929 w 5987845"/>
              <a:gd name="connsiteY2" fmla="*/ 1179874 h 1461073"/>
              <a:gd name="connsiteX3" fmla="*/ 884062 w 5987845"/>
              <a:gd name="connsiteY3" fmla="*/ 1456616 h 1461073"/>
              <a:gd name="connsiteX4" fmla="*/ 1120877 w 5987845"/>
              <a:gd name="connsiteY4" fmla="*/ 1150377 h 1461073"/>
              <a:gd name="connsiteX5" fmla="*/ 1475680 w 5987845"/>
              <a:gd name="connsiteY5" fmla="*/ 248202 h 1461073"/>
              <a:gd name="connsiteX6" fmla="*/ 1699541 w 5987845"/>
              <a:gd name="connsiteY6" fmla="*/ 2639 h 1461073"/>
              <a:gd name="connsiteX7" fmla="*/ 1912131 w 5987845"/>
              <a:gd name="connsiteY7" fmla="*/ 252520 h 1461073"/>
              <a:gd name="connsiteX8" fmla="*/ 2271252 w 5987845"/>
              <a:gd name="connsiteY8" fmla="*/ 1209371 h 1461073"/>
              <a:gd name="connsiteX9" fmla="*/ 2505838 w 5987845"/>
              <a:gd name="connsiteY9" fmla="*/ 1461072 h 1461073"/>
              <a:gd name="connsiteX10" fmla="*/ 2769681 w 5987845"/>
              <a:gd name="connsiteY10" fmla="*/ 1098607 h 1461073"/>
              <a:gd name="connsiteX11" fmla="*/ 3052916 w 5987845"/>
              <a:gd name="connsiteY11" fmla="*/ 339216 h 1461073"/>
              <a:gd name="connsiteX12" fmla="*/ 3303639 w 5987845"/>
              <a:gd name="connsiteY12" fmla="*/ 14751 h 1461073"/>
              <a:gd name="connsiteX13" fmla="*/ 3543931 w 5987845"/>
              <a:gd name="connsiteY13" fmla="*/ 282858 h 1461073"/>
              <a:gd name="connsiteX14" fmla="*/ 3888658 w 5987845"/>
              <a:gd name="connsiteY14" fmla="*/ 1184790 h 1461073"/>
              <a:gd name="connsiteX15" fmla="*/ 4114800 w 5987845"/>
              <a:gd name="connsiteY15" fmla="*/ 1445345 h 1461073"/>
              <a:gd name="connsiteX16" fmla="*/ 4350774 w 5987845"/>
              <a:gd name="connsiteY16" fmla="*/ 1194622 h 1461073"/>
              <a:gd name="connsiteX17" fmla="*/ 4710736 w 5987845"/>
              <a:gd name="connsiteY17" fmla="*/ 249155 h 1461073"/>
              <a:gd name="connsiteX18" fmla="*/ 4925961 w 5987845"/>
              <a:gd name="connsiteY18" fmla="*/ 3 h 1461073"/>
              <a:gd name="connsiteX19" fmla="*/ 5156777 w 5987845"/>
              <a:gd name="connsiteY19" fmla="*/ 251679 h 1461073"/>
              <a:gd name="connsiteX20" fmla="*/ 5513261 w 5987845"/>
              <a:gd name="connsiteY20" fmla="*/ 1195351 h 1461073"/>
              <a:gd name="connsiteX21" fmla="*/ 5751871 w 5987845"/>
              <a:gd name="connsiteY21" fmla="*/ 1445345 h 1461073"/>
              <a:gd name="connsiteX22" fmla="*/ 5987845 w 5987845"/>
              <a:gd name="connsiteY22" fmla="*/ 1165125 h 1461073"/>
              <a:gd name="connsiteX0" fmla="*/ 0 w 5987844"/>
              <a:gd name="connsiteY0" fmla="*/ 50256 h 1461071"/>
              <a:gd name="connsiteX1" fmla="*/ 271330 w 5987844"/>
              <a:gd name="connsiteY1" fmla="*/ 212154 h 1461071"/>
              <a:gd name="connsiteX2" fmla="*/ 648928 w 5987844"/>
              <a:gd name="connsiteY2" fmla="*/ 1179874 h 1461071"/>
              <a:gd name="connsiteX3" fmla="*/ 884061 w 5987844"/>
              <a:gd name="connsiteY3" fmla="*/ 1456616 h 1461071"/>
              <a:gd name="connsiteX4" fmla="*/ 1120876 w 5987844"/>
              <a:gd name="connsiteY4" fmla="*/ 1150377 h 1461071"/>
              <a:gd name="connsiteX5" fmla="*/ 1475679 w 5987844"/>
              <a:gd name="connsiteY5" fmla="*/ 248202 h 1461071"/>
              <a:gd name="connsiteX6" fmla="*/ 1699540 w 5987844"/>
              <a:gd name="connsiteY6" fmla="*/ 2639 h 1461071"/>
              <a:gd name="connsiteX7" fmla="*/ 1912130 w 5987844"/>
              <a:gd name="connsiteY7" fmla="*/ 252520 h 1461071"/>
              <a:gd name="connsiteX8" fmla="*/ 2271251 w 5987844"/>
              <a:gd name="connsiteY8" fmla="*/ 1209371 h 1461071"/>
              <a:gd name="connsiteX9" fmla="*/ 2505837 w 5987844"/>
              <a:gd name="connsiteY9" fmla="*/ 1461072 h 1461071"/>
              <a:gd name="connsiteX10" fmla="*/ 2769680 w 5987844"/>
              <a:gd name="connsiteY10" fmla="*/ 1098607 h 1461071"/>
              <a:gd name="connsiteX11" fmla="*/ 3052915 w 5987844"/>
              <a:gd name="connsiteY11" fmla="*/ 339216 h 1461071"/>
              <a:gd name="connsiteX12" fmla="*/ 3303638 w 5987844"/>
              <a:gd name="connsiteY12" fmla="*/ 14751 h 1461071"/>
              <a:gd name="connsiteX13" fmla="*/ 3543930 w 5987844"/>
              <a:gd name="connsiteY13" fmla="*/ 282858 h 1461071"/>
              <a:gd name="connsiteX14" fmla="*/ 3888657 w 5987844"/>
              <a:gd name="connsiteY14" fmla="*/ 1184790 h 1461071"/>
              <a:gd name="connsiteX15" fmla="*/ 4114799 w 5987844"/>
              <a:gd name="connsiteY15" fmla="*/ 1445345 h 1461071"/>
              <a:gd name="connsiteX16" fmla="*/ 4350773 w 5987844"/>
              <a:gd name="connsiteY16" fmla="*/ 1194622 h 1461071"/>
              <a:gd name="connsiteX17" fmla="*/ 4710735 w 5987844"/>
              <a:gd name="connsiteY17" fmla="*/ 249155 h 1461071"/>
              <a:gd name="connsiteX18" fmla="*/ 4925960 w 5987844"/>
              <a:gd name="connsiteY18" fmla="*/ 3 h 1461071"/>
              <a:gd name="connsiteX19" fmla="*/ 5156776 w 5987844"/>
              <a:gd name="connsiteY19" fmla="*/ 251679 h 1461071"/>
              <a:gd name="connsiteX20" fmla="*/ 5513260 w 5987844"/>
              <a:gd name="connsiteY20" fmla="*/ 1195351 h 1461071"/>
              <a:gd name="connsiteX21" fmla="*/ 5751870 w 5987844"/>
              <a:gd name="connsiteY21" fmla="*/ 1445345 h 1461071"/>
              <a:gd name="connsiteX22" fmla="*/ 5987844 w 5987844"/>
              <a:gd name="connsiteY22" fmla="*/ 1165125 h 14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4" h="1461071">
                <a:moveTo>
                  <a:pt x="0" y="50256"/>
                </a:moveTo>
                <a:cubicBezTo>
                  <a:pt x="76925" y="-21362"/>
                  <a:pt x="163175" y="23884"/>
                  <a:pt x="271330" y="212154"/>
                </a:cubicBezTo>
                <a:cubicBezTo>
                  <a:pt x="379485" y="400424"/>
                  <a:pt x="546806" y="972464"/>
                  <a:pt x="648928" y="1179874"/>
                </a:cubicBezTo>
                <a:cubicBezTo>
                  <a:pt x="751050" y="1387284"/>
                  <a:pt x="805403" y="1461532"/>
                  <a:pt x="884061" y="1456616"/>
                </a:cubicBezTo>
                <a:cubicBezTo>
                  <a:pt x="962719" y="1451700"/>
                  <a:pt x="1022273" y="1351779"/>
                  <a:pt x="1120876" y="1150377"/>
                </a:cubicBezTo>
                <a:cubicBezTo>
                  <a:pt x="1219479" y="948975"/>
                  <a:pt x="1379235" y="439492"/>
                  <a:pt x="1475679" y="248202"/>
                </a:cubicBezTo>
                <a:cubicBezTo>
                  <a:pt x="1572123" y="56912"/>
                  <a:pt x="1626798" y="1919"/>
                  <a:pt x="1699540" y="2639"/>
                </a:cubicBezTo>
                <a:cubicBezTo>
                  <a:pt x="1772282" y="3359"/>
                  <a:pt x="1816845" y="51398"/>
                  <a:pt x="1912130" y="252520"/>
                </a:cubicBezTo>
                <a:cubicBezTo>
                  <a:pt x="2007415" y="453642"/>
                  <a:pt x="2172300" y="1007946"/>
                  <a:pt x="2271251" y="1209371"/>
                </a:cubicBezTo>
                <a:cubicBezTo>
                  <a:pt x="2370202" y="1410796"/>
                  <a:pt x="2431492" y="1457951"/>
                  <a:pt x="2505837" y="1461072"/>
                </a:cubicBezTo>
                <a:cubicBezTo>
                  <a:pt x="2600751" y="1459051"/>
                  <a:pt x="2678500" y="1285583"/>
                  <a:pt x="2769680" y="1098607"/>
                </a:cubicBezTo>
                <a:cubicBezTo>
                  <a:pt x="2860860" y="911631"/>
                  <a:pt x="2963922" y="519859"/>
                  <a:pt x="3052915" y="339216"/>
                </a:cubicBezTo>
                <a:cubicBezTo>
                  <a:pt x="3141908" y="158573"/>
                  <a:pt x="3221802" y="24144"/>
                  <a:pt x="3303638" y="14751"/>
                </a:cubicBezTo>
                <a:cubicBezTo>
                  <a:pt x="3385474" y="5358"/>
                  <a:pt x="3446427" y="87852"/>
                  <a:pt x="3543930" y="282858"/>
                </a:cubicBezTo>
                <a:cubicBezTo>
                  <a:pt x="3641433" y="477865"/>
                  <a:pt x="3793512" y="991042"/>
                  <a:pt x="3888657" y="1184790"/>
                </a:cubicBezTo>
                <a:cubicBezTo>
                  <a:pt x="3983802" y="1378538"/>
                  <a:pt x="4037780" y="1443706"/>
                  <a:pt x="4114799" y="1445345"/>
                </a:cubicBezTo>
                <a:cubicBezTo>
                  <a:pt x="4191818" y="1446984"/>
                  <a:pt x="4251450" y="1393987"/>
                  <a:pt x="4350773" y="1194622"/>
                </a:cubicBezTo>
                <a:cubicBezTo>
                  <a:pt x="4450096" y="995257"/>
                  <a:pt x="4614871" y="448258"/>
                  <a:pt x="4710735" y="249155"/>
                </a:cubicBezTo>
                <a:cubicBezTo>
                  <a:pt x="4806600" y="50052"/>
                  <a:pt x="4851620" y="-418"/>
                  <a:pt x="4925960" y="3"/>
                </a:cubicBezTo>
                <a:cubicBezTo>
                  <a:pt x="5000300" y="424"/>
                  <a:pt x="5058893" y="52454"/>
                  <a:pt x="5156776" y="251679"/>
                </a:cubicBezTo>
                <a:cubicBezTo>
                  <a:pt x="5254659" y="450904"/>
                  <a:pt x="5414078" y="996407"/>
                  <a:pt x="5513260" y="1195351"/>
                </a:cubicBezTo>
                <a:cubicBezTo>
                  <a:pt x="5612442" y="1394295"/>
                  <a:pt x="5672773" y="1450383"/>
                  <a:pt x="5751870" y="1445345"/>
                </a:cubicBezTo>
                <a:cubicBezTo>
                  <a:pt x="5830967" y="1440307"/>
                  <a:pt x="5889522" y="1369144"/>
                  <a:pt x="5987844" y="1165125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980231" y="4473399"/>
            <a:ext cx="472088" cy="242570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0" name="Trapezoid 39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 rot="5400000">
            <a:off x="-688133" y="1497996"/>
            <a:ext cx="4252835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1150"/>
              <a:gd name="connsiteY0" fmla="*/ 3 h 1461071"/>
              <a:gd name="connsiteX1" fmla="*/ 271331 w 5981150"/>
              <a:gd name="connsiteY1" fmla="*/ 212154 h 1461071"/>
              <a:gd name="connsiteX2" fmla="*/ 648929 w 5981150"/>
              <a:gd name="connsiteY2" fmla="*/ 1179874 h 1461071"/>
              <a:gd name="connsiteX3" fmla="*/ 884062 w 5981150"/>
              <a:gd name="connsiteY3" fmla="*/ 1456616 h 1461071"/>
              <a:gd name="connsiteX4" fmla="*/ 1120877 w 5981150"/>
              <a:gd name="connsiteY4" fmla="*/ 1150377 h 1461071"/>
              <a:gd name="connsiteX5" fmla="*/ 1475680 w 5981150"/>
              <a:gd name="connsiteY5" fmla="*/ 248202 h 1461071"/>
              <a:gd name="connsiteX6" fmla="*/ 1699541 w 5981150"/>
              <a:gd name="connsiteY6" fmla="*/ 2639 h 1461071"/>
              <a:gd name="connsiteX7" fmla="*/ 1912131 w 5981150"/>
              <a:gd name="connsiteY7" fmla="*/ 252520 h 1461071"/>
              <a:gd name="connsiteX8" fmla="*/ 2271252 w 5981150"/>
              <a:gd name="connsiteY8" fmla="*/ 1209371 h 1461071"/>
              <a:gd name="connsiteX9" fmla="*/ 2505838 w 5981150"/>
              <a:gd name="connsiteY9" fmla="*/ 1461072 h 1461071"/>
              <a:gd name="connsiteX10" fmla="*/ 2769681 w 5981150"/>
              <a:gd name="connsiteY10" fmla="*/ 1098607 h 1461071"/>
              <a:gd name="connsiteX11" fmla="*/ 3052916 w 5981150"/>
              <a:gd name="connsiteY11" fmla="*/ 339216 h 1461071"/>
              <a:gd name="connsiteX12" fmla="*/ 3303639 w 5981150"/>
              <a:gd name="connsiteY12" fmla="*/ 14751 h 1461071"/>
              <a:gd name="connsiteX13" fmla="*/ 3543931 w 5981150"/>
              <a:gd name="connsiteY13" fmla="*/ 282858 h 1461071"/>
              <a:gd name="connsiteX14" fmla="*/ 3888658 w 5981150"/>
              <a:gd name="connsiteY14" fmla="*/ 1184790 h 1461071"/>
              <a:gd name="connsiteX15" fmla="*/ 4114800 w 5981150"/>
              <a:gd name="connsiteY15" fmla="*/ 1445345 h 1461071"/>
              <a:gd name="connsiteX16" fmla="*/ 4350774 w 5981150"/>
              <a:gd name="connsiteY16" fmla="*/ 1194622 h 1461071"/>
              <a:gd name="connsiteX17" fmla="*/ 4710736 w 5981150"/>
              <a:gd name="connsiteY17" fmla="*/ 249155 h 1461071"/>
              <a:gd name="connsiteX18" fmla="*/ 4925961 w 5981150"/>
              <a:gd name="connsiteY18" fmla="*/ 3 h 1461071"/>
              <a:gd name="connsiteX19" fmla="*/ 5156777 w 5981150"/>
              <a:gd name="connsiteY19" fmla="*/ 251679 h 1461071"/>
              <a:gd name="connsiteX20" fmla="*/ 5513261 w 5981150"/>
              <a:gd name="connsiteY20" fmla="*/ 1195351 h 1461071"/>
              <a:gd name="connsiteX21" fmla="*/ 5751871 w 5981150"/>
              <a:gd name="connsiteY21" fmla="*/ 1445345 h 1461071"/>
              <a:gd name="connsiteX22" fmla="*/ 5981150 w 5981150"/>
              <a:gd name="connsiteY22" fmla="*/ 1165125 h 1461071"/>
              <a:gd name="connsiteX0" fmla="*/ 0 w 5977807"/>
              <a:gd name="connsiteY0" fmla="*/ 3 h 1461073"/>
              <a:gd name="connsiteX1" fmla="*/ 271331 w 5977807"/>
              <a:gd name="connsiteY1" fmla="*/ 212154 h 1461073"/>
              <a:gd name="connsiteX2" fmla="*/ 648929 w 5977807"/>
              <a:gd name="connsiteY2" fmla="*/ 1179874 h 1461073"/>
              <a:gd name="connsiteX3" fmla="*/ 884062 w 5977807"/>
              <a:gd name="connsiteY3" fmla="*/ 1456616 h 1461073"/>
              <a:gd name="connsiteX4" fmla="*/ 1120877 w 5977807"/>
              <a:gd name="connsiteY4" fmla="*/ 1150377 h 1461073"/>
              <a:gd name="connsiteX5" fmla="*/ 1475680 w 5977807"/>
              <a:gd name="connsiteY5" fmla="*/ 248202 h 1461073"/>
              <a:gd name="connsiteX6" fmla="*/ 1699541 w 5977807"/>
              <a:gd name="connsiteY6" fmla="*/ 2639 h 1461073"/>
              <a:gd name="connsiteX7" fmla="*/ 1912131 w 5977807"/>
              <a:gd name="connsiteY7" fmla="*/ 252520 h 1461073"/>
              <a:gd name="connsiteX8" fmla="*/ 2271252 w 5977807"/>
              <a:gd name="connsiteY8" fmla="*/ 1209371 h 1461073"/>
              <a:gd name="connsiteX9" fmla="*/ 2505838 w 5977807"/>
              <a:gd name="connsiteY9" fmla="*/ 1461072 h 1461073"/>
              <a:gd name="connsiteX10" fmla="*/ 2769681 w 5977807"/>
              <a:gd name="connsiteY10" fmla="*/ 1098607 h 1461073"/>
              <a:gd name="connsiteX11" fmla="*/ 3052916 w 5977807"/>
              <a:gd name="connsiteY11" fmla="*/ 339216 h 1461073"/>
              <a:gd name="connsiteX12" fmla="*/ 3303639 w 5977807"/>
              <a:gd name="connsiteY12" fmla="*/ 14751 h 1461073"/>
              <a:gd name="connsiteX13" fmla="*/ 3543931 w 5977807"/>
              <a:gd name="connsiteY13" fmla="*/ 282858 h 1461073"/>
              <a:gd name="connsiteX14" fmla="*/ 3888658 w 5977807"/>
              <a:gd name="connsiteY14" fmla="*/ 1184790 h 1461073"/>
              <a:gd name="connsiteX15" fmla="*/ 4114800 w 5977807"/>
              <a:gd name="connsiteY15" fmla="*/ 1445345 h 1461073"/>
              <a:gd name="connsiteX16" fmla="*/ 4350774 w 5977807"/>
              <a:gd name="connsiteY16" fmla="*/ 1194622 h 1461073"/>
              <a:gd name="connsiteX17" fmla="*/ 4710736 w 5977807"/>
              <a:gd name="connsiteY17" fmla="*/ 249155 h 1461073"/>
              <a:gd name="connsiteX18" fmla="*/ 4925961 w 5977807"/>
              <a:gd name="connsiteY18" fmla="*/ 3 h 1461073"/>
              <a:gd name="connsiteX19" fmla="*/ 5156777 w 5977807"/>
              <a:gd name="connsiteY19" fmla="*/ 251679 h 1461073"/>
              <a:gd name="connsiteX20" fmla="*/ 5513261 w 5977807"/>
              <a:gd name="connsiteY20" fmla="*/ 1195351 h 1461073"/>
              <a:gd name="connsiteX21" fmla="*/ 5751871 w 5977807"/>
              <a:gd name="connsiteY21" fmla="*/ 1445345 h 1461073"/>
              <a:gd name="connsiteX22" fmla="*/ 5977807 w 5977807"/>
              <a:gd name="connsiteY22" fmla="*/ 1155987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7807" h="1461073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79485" y="1360006"/>
                  <a:pt x="5977807" y="1155987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5400000">
            <a:off x="-1714500" y="2705100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5400000">
            <a:off x="-689322" y="1575386"/>
            <a:ext cx="4255214" cy="761543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1152"/>
              <a:gd name="connsiteY0" fmla="*/ 3 h 1461071"/>
              <a:gd name="connsiteX1" fmla="*/ 271331 w 5981152"/>
              <a:gd name="connsiteY1" fmla="*/ 212154 h 1461071"/>
              <a:gd name="connsiteX2" fmla="*/ 648929 w 5981152"/>
              <a:gd name="connsiteY2" fmla="*/ 1179874 h 1461071"/>
              <a:gd name="connsiteX3" fmla="*/ 884062 w 5981152"/>
              <a:gd name="connsiteY3" fmla="*/ 1456616 h 1461071"/>
              <a:gd name="connsiteX4" fmla="*/ 1120877 w 5981152"/>
              <a:gd name="connsiteY4" fmla="*/ 1150377 h 1461071"/>
              <a:gd name="connsiteX5" fmla="*/ 1475680 w 5981152"/>
              <a:gd name="connsiteY5" fmla="*/ 248202 h 1461071"/>
              <a:gd name="connsiteX6" fmla="*/ 1699541 w 5981152"/>
              <a:gd name="connsiteY6" fmla="*/ 2639 h 1461071"/>
              <a:gd name="connsiteX7" fmla="*/ 1912131 w 5981152"/>
              <a:gd name="connsiteY7" fmla="*/ 252520 h 1461071"/>
              <a:gd name="connsiteX8" fmla="*/ 2271252 w 5981152"/>
              <a:gd name="connsiteY8" fmla="*/ 1209371 h 1461071"/>
              <a:gd name="connsiteX9" fmla="*/ 2505838 w 5981152"/>
              <a:gd name="connsiteY9" fmla="*/ 1461072 h 1461071"/>
              <a:gd name="connsiteX10" fmla="*/ 2769681 w 5981152"/>
              <a:gd name="connsiteY10" fmla="*/ 1098607 h 1461071"/>
              <a:gd name="connsiteX11" fmla="*/ 3052916 w 5981152"/>
              <a:gd name="connsiteY11" fmla="*/ 339216 h 1461071"/>
              <a:gd name="connsiteX12" fmla="*/ 3303639 w 5981152"/>
              <a:gd name="connsiteY12" fmla="*/ 14751 h 1461071"/>
              <a:gd name="connsiteX13" fmla="*/ 3543931 w 5981152"/>
              <a:gd name="connsiteY13" fmla="*/ 282858 h 1461071"/>
              <a:gd name="connsiteX14" fmla="*/ 3888658 w 5981152"/>
              <a:gd name="connsiteY14" fmla="*/ 1184790 h 1461071"/>
              <a:gd name="connsiteX15" fmla="*/ 4114800 w 5981152"/>
              <a:gd name="connsiteY15" fmla="*/ 1445345 h 1461071"/>
              <a:gd name="connsiteX16" fmla="*/ 4350774 w 5981152"/>
              <a:gd name="connsiteY16" fmla="*/ 1194622 h 1461071"/>
              <a:gd name="connsiteX17" fmla="*/ 4710736 w 5981152"/>
              <a:gd name="connsiteY17" fmla="*/ 249155 h 1461071"/>
              <a:gd name="connsiteX18" fmla="*/ 4925961 w 5981152"/>
              <a:gd name="connsiteY18" fmla="*/ 3 h 1461071"/>
              <a:gd name="connsiteX19" fmla="*/ 5156777 w 5981152"/>
              <a:gd name="connsiteY19" fmla="*/ 251679 h 1461071"/>
              <a:gd name="connsiteX20" fmla="*/ 5513261 w 5981152"/>
              <a:gd name="connsiteY20" fmla="*/ 1195351 h 1461071"/>
              <a:gd name="connsiteX21" fmla="*/ 5751871 w 5981152"/>
              <a:gd name="connsiteY21" fmla="*/ 1445345 h 1461071"/>
              <a:gd name="connsiteX22" fmla="*/ 5981152 w 5981152"/>
              <a:gd name="connsiteY22" fmla="*/ 1165125 h 1461071"/>
              <a:gd name="connsiteX0" fmla="*/ 0 w 5981152"/>
              <a:gd name="connsiteY0" fmla="*/ 3 h 1461073"/>
              <a:gd name="connsiteX1" fmla="*/ 271331 w 5981152"/>
              <a:gd name="connsiteY1" fmla="*/ 212154 h 1461073"/>
              <a:gd name="connsiteX2" fmla="*/ 648929 w 5981152"/>
              <a:gd name="connsiteY2" fmla="*/ 1179874 h 1461073"/>
              <a:gd name="connsiteX3" fmla="*/ 884062 w 5981152"/>
              <a:gd name="connsiteY3" fmla="*/ 1456616 h 1461073"/>
              <a:gd name="connsiteX4" fmla="*/ 1120877 w 5981152"/>
              <a:gd name="connsiteY4" fmla="*/ 1150377 h 1461073"/>
              <a:gd name="connsiteX5" fmla="*/ 1475680 w 5981152"/>
              <a:gd name="connsiteY5" fmla="*/ 248202 h 1461073"/>
              <a:gd name="connsiteX6" fmla="*/ 1699541 w 5981152"/>
              <a:gd name="connsiteY6" fmla="*/ 2639 h 1461073"/>
              <a:gd name="connsiteX7" fmla="*/ 1912131 w 5981152"/>
              <a:gd name="connsiteY7" fmla="*/ 252520 h 1461073"/>
              <a:gd name="connsiteX8" fmla="*/ 2271252 w 5981152"/>
              <a:gd name="connsiteY8" fmla="*/ 1209371 h 1461073"/>
              <a:gd name="connsiteX9" fmla="*/ 2505838 w 5981152"/>
              <a:gd name="connsiteY9" fmla="*/ 1461072 h 1461073"/>
              <a:gd name="connsiteX10" fmla="*/ 2769681 w 5981152"/>
              <a:gd name="connsiteY10" fmla="*/ 1098607 h 1461073"/>
              <a:gd name="connsiteX11" fmla="*/ 3052916 w 5981152"/>
              <a:gd name="connsiteY11" fmla="*/ 339216 h 1461073"/>
              <a:gd name="connsiteX12" fmla="*/ 3303639 w 5981152"/>
              <a:gd name="connsiteY12" fmla="*/ 14751 h 1461073"/>
              <a:gd name="connsiteX13" fmla="*/ 3543931 w 5981152"/>
              <a:gd name="connsiteY13" fmla="*/ 282858 h 1461073"/>
              <a:gd name="connsiteX14" fmla="*/ 3888658 w 5981152"/>
              <a:gd name="connsiteY14" fmla="*/ 1184790 h 1461073"/>
              <a:gd name="connsiteX15" fmla="*/ 4114800 w 5981152"/>
              <a:gd name="connsiteY15" fmla="*/ 1445345 h 1461073"/>
              <a:gd name="connsiteX16" fmla="*/ 4350774 w 5981152"/>
              <a:gd name="connsiteY16" fmla="*/ 1194622 h 1461073"/>
              <a:gd name="connsiteX17" fmla="*/ 4710736 w 5981152"/>
              <a:gd name="connsiteY17" fmla="*/ 249155 h 1461073"/>
              <a:gd name="connsiteX18" fmla="*/ 4925961 w 5981152"/>
              <a:gd name="connsiteY18" fmla="*/ 3 h 1461073"/>
              <a:gd name="connsiteX19" fmla="*/ 5156777 w 5981152"/>
              <a:gd name="connsiteY19" fmla="*/ 251679 h 1461073"/>
              <a:gd name="connsiteX20" fmla="*/ 5513261 w 5981152"/>
              <a:gd name="connsiteY20" fmla="*/ 1195351 h 1461073"/>
              <a:gd name="connsiteX21" fmla="*/ 5751871 w 5981152"/>
              <a:gd name="connsiteY21" fmla="*/ 1445345 h 1461073"/>
              <a:gd name="connsiteX22" fmla="*/ 5981152 w 5981152"/>
              <a:gd name="connsiteY22" fmla="*/ 1151420 h 14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1152" h="1461073">
                <a:moveTo>
                  <a:pt x="0" y="3"/>
                </a:moveTo>
                <a:cubicBezTo>
                  <a:pt x="113743" y="6050"/>
                  <a:pt x="163176" y="15509"/>
                  <a:pt x="271331" y="212154"/>
                </a:cubicBezTo>
                <a:cubicBezTo>
                  <a:pt x="379486" y="408799"/>
                  <a:pt x="546807" y="972464"/>
                  <a:pt x="648929" y="1179874"/>
                </a:cubicBezTo>
                <a:cubicBezTo>
                  <a:pt x="751051" y="1387284"/>
                  <a:pt x="805404" y="1461532"/>
                  <a:pt x="884062" y="1456616"/>
                </a:cubicBezTo>
                <a:cubicBezTo>
                  <a:pt x="962720" y="1451700"/>
                  <a:pt x="1022274" y="1351779"/>
                  <a:pt x="1120877" y="1150377"/>
                </a:cubicBezTo>
                <a:cubicBezTo>
                  <a:pt x="1219480" y="948975"/>
                  <a:pt x="1379236" y="439492"/>
                  <a:pt x="1475680" y="248202"/>
                </a:cubicBezTo>
                <a:cubicBezTo>
                  <a:pt x="1572124" y="56912"/>
                  <a:pt x="1626799" y="1919"/>
                  <a:pt x="1699541" y="2639"/>
                </a:cubicBezTo>
                <a:cubicBezTo>
                  <a:pt x="1772283" y="3359"/>
                  <a:pt x="1816846" y="51398"/>
                  <a:pt x="1912131" y="252520"/>
                </a:cubicBezTo>
                <a:cubicBezTo>
                  <a:pt x="2007416" y="453642"/>
                  <a:pt x="2172301" y="1007946"/>
                  <a:pt x="2271252" y="1209371"/>
                </a:cubicBezTo>
                <a:cubicBezTo>
                  <a:pt x="2370203" y="1410796"/>
                  <a:pt x="2431493" y="1457951"/>
                  <a:pt x="2505838" y="1461072"/>
                </a:cubicBezTo>
                <a:cubicBezTo>
                  <a:pt x="2600752" y="1459051"/>
                  <a:pt x="2678501" y="1285583"/>
                  <a:pt x="2769681" y="1098607"/>
                </a:cubicBezTo>
                <a:cubicBezTo>
                  <a:pt x="2860861" y="911631"/>
                  <a:pt x="2963923" y="519859"/>
                  <a:pt x="3052916" y="339216"/>
                </a:cubicBezTo>
                <a:cubicBezTo>
                  <a:pt x="3141909" y="158573"/>
                  <a:pt x="3221803" y="24144"/>
                  <a:pt x="3303639" y="14751"/>
                </a:cubicBezTo>
                <a:cubicBezTo>
                  <a:pt x="3385475" y="5358"/>
                  <a:pt x="3446428" y="87852"/>
                  <a:pt x="3543931" y="282858"/>
                </a:cubicBezTo>
                <a:cubicBezTo>
                  <a:pt x="3641434" y="477865"/>
                  <a:pt x="3793513" y="991042"/>
                  <a:pt x="3888658" y="1184790"/>
                </a:cubicBezTo>
                <a:cubicBezTo>
                  <a:pt x="3983803" y="1378538"/>
                  <a:pt x="4037781" y="1443706"/>
                  <a:pt x="4114800" y="1445345"/>
                </a:cubicBezTo>
                <a:cubicBezTo>
                  <a:pt x="4191819" y="1446984"/>
                  <a:pt x="4251451" y="1393987"/>
                  <a:pt x="4350774" y="1194622"/>
                </a:cubicBezTo>
                <a:cubicBezTo>
                  <a:pt x="4450097" y="995257"/>
                  <a:pt x="4614872" y="448258"/>
                  <a:pt x="4710736" y="249155"/>
                </a:cubicBezTo>
                <a:cubicBezTo>
                  <a:pt x="4806601" y="50052"/>
                  <a:pt x="4851621" y="-418"/>
                  <a:pt x="4925961" y="3"/>
                </a:cubicBezTo>
                <a:cubicBezTo>
                  <a:pt x="5000301" y="424"/>
                  <a:pt x="5058894" y="52454"/>
                  <a:pt x="5156777" y="251679"/>
                </a:cubicBezTo>
                <a:cubicBezTo>
                  <a:pt x="5254660" y="450904"/>
                  <a:pt x="5414079" y="996407"/>
                  <a:pt x="5513261" y="1195351"/>
                </a:cubicBezTo>
                <a:cubicBezTo>
                  <a:pt x="5612443" y="1394295"/>
                  <a:pt x="5672774" y="1450383"/>
                  <a:pt x="5751871" y="1445345"/>
                </a:cubicBezTo>
                <a:cubicBezTo>
                  <a:pt x="5830968" y="1440307"/>
                  <a:pt x="5882830" y="1355439"/>
                  <a:pt x="5981152" y="115142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098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5400000">
            <a:off x="-686274" y="3881995"/>
            <a:ext cx="4259974" cy="763188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  <a:gd name="connsiteX0" fmla="*/ 0 w 5987845"/>
              <a:gd name="connsiteY0" fmla="*/ 48610 h 1509678"/>
              <a:gd name="connsiteX1" fmla="*/ 271331 w 5987845"/>
              <a:gd name="connsiteY1" fmla="*/ 260761 h 1509678"/>
              <a:gd name="connsiteX2" fmla="*/ 648929 w 5987845"/>
              <a:gd name="connsiteY2" fmla="*/ 1228481 h 1509678"/>
              <a:gd name="connsiteX3" fmla="*/ 884062 w 5987845"/>
              <a:gd name="connsiteY3" fmla="*/ 1505223 h 1509678"/>
              <a:gd name="connsiteX4" fmla="*/ 1120877 w 5987845"/>
              <a:gd name="connsiteY4" fmla="*/ 1198984 h 1509678"/>
              <a:gd name="connsiteX5" fmla="*/ 1475680 w 5987845"/>
              <a:gd name="connsiteY5" fmla="*/ 296809 h 1509678"/>
              <a:gd name="connsiteX6" fmla="*/ 1699541 w 5987845"/>
              <a:gd name="connsiteY6" fmla="*/ 51246 h 1509678"/>
              <a:gd name="connsiteX7" fmla="*/ 1912131 w 5987845"/>
              <a:gd name="connsiteY7" fmla="*/ 301127 h 1509678"/>
              <a:gd name="connsiteX8" fmla="*/ 2271252 w 5987845"/>
              <a:gd name="connsiteY8" fmla="*/ 1257978 h 1509678"/>
              <a:gd name="connsiteX9" fmla="*/ 2505838 w 5987845"/>
              <a:gd name="connsiteY9" fmla="*/ 1509679 h 1509678"/>
              <a:gd name="connsiteX10" fmla="*/ 2769681 w 5987845"/>
              <a:gd name="connsiteY10" fmla="*/ 1147214 h 1509678"/>
              <a:gd name="connsiteX11" fmla="*/ 3052916 w 5987845"/>
              <a:gd name="connsiteY11" fmla="*/ 387823 h 1509678"/>
              <a:gd name="connsiteX12" fmla="*/ 3303639 w 5987845"/>
              <a:gd name="connsiteY12" fmla="*/ 63358 h 1509678"/>
              <a:gd name="connsiteX13" fmla="*/ 3543931 w 5987845"/>
              <a:gd name="connsiteY13" fmla="*/ 331465 h 1509678"/>
              <a:gd name="connsiteX14" fmla="*/ 3888658 w 5987845"/>
              <a:gd name="connsiteY14" fmla="*/ 1233397 h 1509678"/>
              <a:gd name="connsiteX15" fmla="*/ 4114800 w 5987845"/>
              <a:gd name="connsiteY15" fmla="*/ 1493952 h 1509678"/>
              <a:gd name="connsiteX16" fmla="*/ 4350774 w 5987845"/>
              <a:gd name="connsiteY16" fmla="*/ 1243229 h 1509678"/>
              <a:gd name="connsiteX17" fmla="*/ 4710736 w 5987845"/>
              <a:gd name="connsiteY17" fmla="*/ 297762 h 1509678"/>
              <a:gd name="connsiteX18" fmla="*/ 4925961 w 5987845"/>
              <a:gd name="connsiteY18" fmla="*/ 48610 h 1509678"/>
              <a:gd name="connsiteX19" fmla="*/ 5156777 w 5987845"/>
              <a:gd name="connsiteY19" fmla="*/ 300286 h 1509678"/>
              <a:gd name="connsiteX20" fmla="*/ 5513261 w 5987845"/>
              <a:gd name="connsiteY20" fmla="*/ 1243958 h 1509678"/>
              <a:gd name="connsiteX21" fmla="*/ 5751871 w 5987845"/>
              <a:gd name="connsiteY21" fmla="*/ 1493952 h 1509678"/>
              <a:gd name="connsiteX22" fmla="*/ 5987845 w 5987845"/>
              <a:gd name="connsiteY22" fmla="*/ 1213732 h 1509678"/>
              <a:gd name="connsiteX0" fmla="*/ 0 w 5987844"/>
              <a:gd name="connsiteY0" fmla="*/ 55641 h 1474071"/>
              <a:gd name="connsiteX1" fmla="*/ 271330 w 5987844"/>
              <a:gd name="connsiteY1" fmla="*/ 225152 h 1474071"/>
              <a:gd name="connsiteX2" fmla="*/ 648928 w 5987844"/>
              <a:gd name="connsiteY2" fmla="*/ 1192872 h 1474071"/>
              <a:gd name="connsiteX3" fmla="*/ 884061 w 5987844"/>
              <a:gd name="connsiteY3" fmla="*/ 1469614 h 1474071"/>
              <a:gd name="connsiteX4" fmla="*/ 1120876 w 5987844"/>
              <a:gd name="connsiteY4" fmla="*/ 1163375 h 1474071"/>
              <a:gd name="connsiteX5" fmla="*/ 1475679 w 5987844"/>
              <a:gd name="connsiteY5" fmla="*/ 261200 h 1474071"/>
              <a:gd name="connsiteX6" fmla="*/ 1699540 w 5987844"/>
              <a:gd name="connsiteY6" fmla="*/ 15637 h 1474071"/>
              <a:gd name="connsiteX7" fmla="*/ 1912130 w 5987844"/>
              <a:gd name="connsiteY7" fmla="*/ 265518 h 1474071"/>
              <a:gd name="connsiteX8" fmla="*/ 2271251 w 5987844"/>
              <a:gd name="connsiteY8" fmla="*/ 1222369 h 1474071"/>
              <a:gd name="connsiteX9" fmla="*/ 2505837 w 5987844"/>
              <a:gd name="connsiteY9" fmla="*/ 1474070 h 1474071"/>
              <a:gd name="connsiteX10" fmla="*/ 2769680 w 5987844"/>
              <a:gd name="connsiteY10" fmla="*/ 1111605 h 1474071"/>
              <a:gd name="connsiteX11" fmla="*/ 3052915 w 5987844"/>
              <a:gd name="connsiteY11" fmla="*/ 352214 h 1474071"/>
              <a:gd name="connsiteX12" fmla="*/ 3303638 w 5987844"/>
              <a:gd name="connsiteY12" fmla="*/ 27749 h 1474071"/>
              <a:gd name="connsiteX13" fmla="*/ 3543930 w 5987844"/>
              <a:gd name="connsiteY13" fmla="*/ 295856 h 1474071"/>
              <a:gd name="connsiteX14" fmla="*/ 3888657 w 5987844"/>
              <a:gd name="connsiteY14" fmla="*/ 1197788 h 1474071"/>
              <a:gd name="connsiteX15" fmla="*/ 4114799 w 5987844"/>
              <a:gd name="connsiteY15" fmla="*/ 1458343 h 1474071"/>
              <a:gd name="connsiteX16" fmla="*/ 4350773 w 5987844"/>
              <a:gd name="connsiteY16" fmla="*/ 1207620 h 1474071"/>
              <a:gd name="connsiteX17" fmla="*/ 4710735 w 5987844"/>
              <a:gd name="connsiteY17" fmla="*/ 262153 h 1474071"/>
              <a:gd name="connsiteX18" fmla="*/ 4925960 w 5987844"/>
              <a:gd name="connsiteY18" fmla="*/ 13001 h 1474071"/>
              <a:gd name="connsiteX19" fmla="*/ 5156776 w 5987844"/>
              <a:gd name="connsiteY19" fmla="*/ 264677 h 1474071"/>
              <a:gd name="connsiteX20" fmla="*/ 5513260 w 5987844"/>
              <a:gd name="connsiteY20" fmla="*/ 1208349 h 1474071"/>
              <a:gd name="connsiteX21" fmla="*/ 5751870 w 5987844"/>
              <a:gd name="connsiteY21" fmla="*/ 1458343 h 1474071"/>
              <a:gd name="connsiteX22" fmla="*/ 5987844 w 5987844"/>
              <a:gd name="connsiteY22" fmla="*/ 1178123 h 1474071"/>
              <a:gd name="connsiteX0" fmla="*/ 0 w 5987843"/>
              <a:gd name="connsiteY0" fmla="*/ 67007 h 1461071"/>
              <a:gd name="connsiteX1" fmla="*/ 271329 w 5987843"/>
              <a:gd name="connsiteY1" fmla="*/ 212154 h 1461071"/>
              <a:gd name="connsiteX2" fmla="*/ 648927 w 5987843"/>
              <a:gd name="connsiteY2" fmla="*/ 1179874 h 1461071"/>
              <a:gd name="connsiteX3" fmla="*/ 884060 w 5987843"/>
              <a:gd name="connsiteY3" fmla="*/ 1456616 h 1461071"/>
              <a:gd name="connsiteX4" fmla="*/ 1120875 w 5987843"/>
              <a:gd name="connsiteY4" fmla="*/ 1150377 h 1461071"/>
              <a:gd name="connsiteX5" fmla="*/ 1475678 w 5987843"/>
              <a:gd name="connsiteY5" fmla="*/ 248202 h 1461071"/>
              <a:gd name="connsiteX6" fmla="*/ 1699539 w 5987843"/>
              <a:gd name="connsiteY6" fmla="*/ 2639 h 1461071"/>
              <a:gd name="connsiteX7" fmla="*/ 1912129 w 5987843"/>
              <a:gd name="connsiteY7" fmla="*/ 252520 h 1461071"/>
              <a:gd name="connsiteX8" fmla="*/ 2271250 w 5987843"/>
              <a:gd name="connsiteY8" fmla="*/ 1209371 h 1461071"/>
              <a:gd name="connsiteX9" fmla="*/ 2505836 w 5987843"/>
              <a:gd name="connsiteY9" fmla="*/ 1461072 h 1461071"/>
              <a:gd name="connsiteX10" fmla="*/ 2769679 w 5987843"/>
              <a:gd name="connsiteY10" fmla="*/ 1098607 h 1461071"/>
              <a:gd name="connsiteX11" fmla="*/ 3052914 w 5987843"/>
              <a:gd name="connsiteY11" fmla="*/ 339216 h 1461071"/>
              <a:gd name="connsiteX12" fmla="*/ 3303637 w 5987843"/>
              <a:gd name="connsiteY12" fmla="*/ 14751 h 1461071"/>
              <a:gd name="connsiteX13" fmla="*/ 3543929 w 5987843"/>
              <a:gd name="connsiteY13" fmla="*/ 282858 h 1461071"/>
              <a:gd name="connsiteX14" fmla="*/ 3888656 w 5987843"/>
              <a:gd name="connsiteY14" fmla="*/ 1184790 h 1461071"/>
              <a:gd name="connsiteX15" fmla="*/ 4114798 w 5987843"/>
              <a:gd name="connsiteY15" fmla="*/ 1445345 h 1461071"/>
              <a:gd name="connsiteX16" fmla="*/ 4350772 w 5987843"/>
              <a:gd name="connsiteY16" fmla="*/ 1194622 h 1461071"/>
              <a:gd name="connsiteX17" fmla="*/ 4710734 w 5987843"/>
              <a:gd name="connsiteY17" fmla="*/ 249155 h 1461071"/>
              <a:gd name="connsiteX18" fmla="*/ 4925959 w 5987843"/>
              <a:gd name="connsiteY18" fmla="*/ 3 h 1461071"/>
              <a:gd name="connsiteX19" fmla="*/ 5156775 w 5987843"/>
              <a:gd name="connsiteY19" fmla="*/ 251679 h 1461071"/>
              <a:gd name="connsiteX20" fmla="*/ 5513259 w 5987843"/>
              <a:gd name="connsiteY20" fmla="*/ 1195351 h 1461071"/>
              <a:gd name="connsiteX21" fmla="*/ 5751869 w 5987843"/>
              <a:gd name="connsiteY21" fmla="*/ 1445345 h 1461071"/>
              <a:gd name="connsiteX22" fmla="*/ 5987843 w 5987843"/>
              <a:gd name="connsiteY22" fmla="*/ 1165125 h 1461071"/>
              <a:gd name="connsiteX0" fmla="*/ 0 w 5987843"/>
              <a:gd name="connsiteY0" fmla="*/ 57981 h 1464229"/>
              <a:gd name="connsiteX1" fmla="*/ 271329 w 5987843"/>
              <a:gd name="connsiteY1" fmla="*/ 215310 h 1464229"/>
              <a:gd name="connsiteX2" fmla="*/ 648927 w 5987843"/>
              <a:gd name="connsiteY2" fmla="*/ 1183030 h 1464229"/>
              <a:gd name="connsiteX3" fmla="*/ 884060 w 5987843"/>
              <a:gd name="connsiteY3" fmla="*/ 1459772 h 1464229"/>
              <a:gd name="connsiteX4" fmla="*/ 1120875 w 5987843"/>
              <a:gd name="connsiteY4" fmla="*/ 1153533 h 1464229"/>
              <a:gd name="connsiteX5" fmla="*/ 1475678 w 5987843"/>
              <a:gd name="connsiteY5" fmla="*/ 251358 h 1464229"/>
              <a:gd name="connsiteX6" fmla="*/ 1699539 w 5987843"/>
              <a:gd name="connsiteY6" fmla="*/ 5795 h 1464229"/>
              <a:gd name="connsiteX7" fmla="*/ 1912129 w 5987843"/>
              <a:gd name="connsiteY7" fmla="*/ 255676 h 1464229"/>
              <a:gd name="connsiteX8" fmla="*/ 2271250 w 5987843"/>
              <a:gd name="connsiteY8" fmla="*/ 1212527 h 1464229"/>
              <a:gd name="connsiteX9" fmla="*/ 2505836 w 5987843"/>
              <a:gd name="connsiteY9" fmla="*/ 1464228 h 1464229"/>
              <a:gd name="connsiteX10" fmla="*/ 2769679 w 5987843"/>
              <a:gd name="connsiteY10" fmla="*/ 1101763 h 1464229"/>
              <a:gd name="connsiteX11" fmla="*/ 3052914 w 5987843"/>
              <a:gd name="connsiteY11" fmla="*/ 342372 h 1464229"/>
              <a:gd name="connsiteX12" fmla="*/ 3303637 w 5987843"/>
              <a:gd name="connsiteY12" fmla="*/ 17907 h 1464229"/>
              <a:gd name="connsiteX13" fmla="*/ 3543929 w 5987843"/>
              <a:gd name="connsiteY13" fmla="*/ 286014 h 1464229"/>
              <a:gd name="connsiteX14" fmla="*/ 3888656 w 5987843"/>
              <a:gd name="connsiteY14" fmla="*/ 1187946 h 1464229"/>
              <a:gd name="connsiteX15" fmla="*/ 4114798 w 5987843"/>
              <a:gd name="connsiteY15" fmla="*/ 1448501 h 1464229"/>
              <a:gd name="connsiteX16" fmla="*/ 4350772 w 5987843"/>
              <a:gd name="connsiteY16" fmla="*/ 1197778 h 1464229"/>
              <a:gd name="connsiteX17" fmla="*/ 4710734 w 5987843"/>
              <a:gd name="connsiteY17" fmla="*/ 252311 h 1464229"/>
              <a:gd name="connsiteX18" fmla="*/ 4925959 w 5987843"/>
              <a:gd name="connsiteY18" fmla="*/ 3159 h 1464229"/>
              <a:gd name="connsiteX19" fmla="*/ 5156775 w 5987843"/>
              <a:gd name="connsiteY19" fmla="*/ 254835 h 1464229"/>
              <a:gd name="connsiteX20" fmla="*/ 5513259 w 5987843"/>
              <a:gd name="connsiteY20" fmla="*/ 1198507 h 1464229"/>
              <a:gd name="connsiteX21" fmla="*/ 5751869 w 5987843"/>
              <a:gd name="connsiteY21" fmla="*/ 1448501 h 1464229"/>
              <a:gd name="connsiteX22" fmla="*/ 5987843 w 5987843"/>
              <a:gd name="connsiteY22" fmla="*/ 1168281 h 14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3" h="1464229">
                <a:moveTo>
                  <a:pt x="0" y="57981"/>
                </a:moveTo>
                <a:cubicBezTo>
                  <a:pt x="86966" y="-69985"/>
                  <a:pt x="163175" y="27802"/>
                  <a:pt x="271329" y="215310"/>
                </a:cubicBezTo>
                <a:cubicBezTo>
                  <a:pt x="379484" y="402818"/>
                  <a:pt x="546805" y="975620"/>
                  <a:pt x="648927" y="1183030"/>
                </a:cubicBezTo>
                <a:cubicBezTo>
                  <a:pt x="751049" y="1390440"/>
                  <a:pt x="805402" y="1464688"/>
                  <a:pt x="884060" y="1459772"/>
                </a:cubicBezTo>
                <a:cubicBezTo>
                  <a:pt x="962718" y="1454856"/>
                  <a:pt x="1022272" y="1354935"/>
                  <a:pt x="1120875" y="1153533"/>
                </a:cubicBezTo>
                <a:cubicBezTo>
                  <a:pt x="1219478" y="952131"/>
                  <a:pt x="1379234" y="442648"/>
                  <a:pt x="1475678" y="251358"/>
                </a:cubicBezTo>
                <a:cubicBezTo>
                  <a:pt x="1572122" y="60068"/>
                  <a:pt x="1626797" y="5075"/>
                  <a:pt x="1699539" y="5795"/>
                </a:cubicBezTo>
                <a:cubicBezTo>
                  <a:pt x="1772281" y="6515"/>
                  <a:pt x="1816844" y="54554"/>
                  <a:pt x="1912129" y="255676"/>
                </a:cubicBezTo>
                <a:cubicBezTo>
                  <a:pt x="2007414" y="456798"/>
                  <a:pt x="2172299" y="1011102"/>
                  <a:pt x="2271250" y="1212527"/>
                </a:cubicBezTo>
                <a:cubicBezTo>
                  <a:pt x="2370201" y="1413952"/>
                  <a:pt x="2431491" y="1461107"/>
                  <a:pt x="2505836" y="1464228"/>
                </a:cubicBezTo>
                <a:cubicBezTo>
                  <a:pt x="2600750" y="1462207"/>
                  <a:pt x="2678499" y="1288739"/>
                  <a:pt x="2769679" y="1101763"/>
                </a:cubicBezTo>
                <a:cubicBezTo>
                  <a:pt x="2860859" y="914787"/>
                  <a:pt x="2963921" y="523015"/>
                  <a:pt x="3052914" y="342372"/>
                </a:cubicBezTo>
                <a:cubicBezTo>
                  <a:pt x="3141907" y="161729"/>
                  <a:pt x="3221801" y="27300"/>
                  <a:pt x="3303637" y="17907"/>
                </a:cubicBezTo>
                <a:cubicBezTo>
                  <a:pt x="3385473" y="8514"/>
                  <a:pt x="3446426" y="91008"/>
                  <a:pt x="3543929" y="286014"/>
                </a:cubicBezTo>
                <a:cubicBezTo>
                  <a:pt x="3641432" y="481021"/>
                  <a:pt x="3793511" y="994198"/>
                  <a:pt x="3888656" y="1187946"/>
                </a:cubicBezTo>
                <a:cubicBezTo>
                  <a:pt x="3983801" y="1381694"/>
                  <a:pt x="4037779" y="1446862"/>
                  <a:pt x="4114798" y="1448501"/>
                </a:cubicBezTo>
                <a:cubicBezTo>
                  <a:pt x="4191817" y="1450140"/>
                  <a:pt x="4251449" y="1397143"/>
                  <a:pt x="4350772" y="1197778"/>
                </a:cubicBezTo>
                <a:cubicBezTo>
                  <a:pt x="4450095" y="998413"/>
                  <a:pt x="4614870" y="451414"/>
                  <a:pt x="4710734" y="252311"/>
                </a:cubicBezTo>
                <a:cubicBezTo>
                  <a:pt x="4806599" y="53208"/>
                  <a:pt x="4851619" y="2738"/>
                  <a:pt x="4925959" y="3159"/>
                </a:cubicBezTo>
                <a:cubicBezTo>
                  <a:pt x="5000299" y="3580"/>
                  <a:pt x="5058892" y="55610"/>
                  <a:pt x="5156775" y="254835"/>
                </a:cubicBezTo>
                <a:cubicBezTo>
                  <a:pt x="5254658" y="454060"/>
                  <a:pt x="5414077" y="999563"/>
                  <a:pt x="5513259" y="1198507"/>
                </a:cubicBezTo>
                <a:cubicBezTo>
                  <a:pt x="5612441" y="1397451"/>
                  <a:pt x="5672772" y="1453539"/>
                  <a:pt x="5751869" y="1448501"/>
                </a:cubicBezTo>
                <a:cubicBezTo>
                  <a:pt x="5830966" y="1443463"/>
                  <a:pt x="5889521" y="1372300"/>
                  <a:pt x="5987843" y="1168281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942132" y="4496261"/>
            <a:ext cx="487330" cy="181609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0" name="Trapezoid 39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98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5530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43160" y="536855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the changing magnetic flux is contained within the core…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in heaven’s name carries the power out to the secondary?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7567" y="1810968"/>
            <a:ext cx="35814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2057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not so obvious, but even when close wrapped, the flux does not touch any of the wire.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5400000">
            <a:off x="-691713" y="1653739"/>
            <a:ext cx="4259976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860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5400000">
            <a:off x="-1714500" y="2705100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848725" y="4538048"/>
            <a:ext cx="538950" cy="46417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0" name="Trapezoid 39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6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5400000">
            <a:off x="-691713" y="1653739"/>
            <a:ext cx="4259976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860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5400000">
            <a:off x="-1714500" y="2705100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848725" y="4538048"/>
            <a:ext cx="538950" cy="46417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10800000" flipV="1">
            <a:off x="2133600" y="5638800"/>
            <a:ext cx="2362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4" name="Trapezoid 43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572000" y="5410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doesn’t matter where our detector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5400000">
            <a:off x="-691713" y="1653739"/>
            <a:ext cx="4259976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860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5400000">
            <a:off x="-1714500" y="2705100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848725" y="4538048"/>
            <a:ext cx="538950" cy="46417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2133600" y="5638800"/>
            <a:ext cx="2362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4" name="Trapezoid 43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572000" y="5410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doesn’t matter where our detector is</a:t>
            </a:r>
            <a:endParaRPr lang="en-US" dirty="0"/>
          </a:p>
        </p:txBody>
      </p:sp>
      <p:grpSp>
        <p:nvGrpSpPr>
          <p:cNvPr id="42" name="Group 28"/>
          <p:cNvGrpSpPr/>
          <p:nvPr/>
        </p:nvGrpSpPr>
        <p:grpSpPr>
          <a:xfrm rot="5400000">
            <a:off x="4222841" y="4648085"/>
            <a:ext cx="838430" cy="533400"/>
            <a:chOff x="6324370" y="2362294"/>
            <a:chExt cx="838430" cy="533400"/>
          </a:xfrm>
        </p:grpSpPr>
        <p:sp>
          <p:nvSpPr>
            <p:cNvPr id="54" name="Trapezoid 53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876800" y="495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169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 rot="5400000">
            <a:off x="-1714500" y="1552575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5400000">
            <a:off x="-691713" y="1653739"/>
            <a:ext cx="4259976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  <a:gd name="connsiteX0" fmla="*/ 0 w 6341806"/>
              <a:gd name="connsiteY0" fmla="*/ 421 h 1461950"/>
              <a:gd name="connsiteX1" fmla="*/ 271331 w 6341806"/>
              <a:gd name="connsiteY1" fmla="*/ 212572 h 1461950"/>
              <a:gd name="connsiteX2" fmla="*/ 648929 w 6341806"/>
              <a:gd name="connsiteY2" fmla="*/ 1180292 h 1461950"/>
              <a:gd name="connsiteX3" fmla="*/ 884062 w 6341806"/>
              <a:gd name="connsiteY3" fmla="*/ 1457034 h 1461950"/>
              <a:gd name="connsiteX4" fmla="*/ 1120877 w 6341806"/>
              <a:gd name="connsiteY4" fmla="*/ 1150795 h 1461950"/>
              <a:gd name="connsiteX5" fmla="*/ 1475680 w 6341806"/>
              <a:gd name="connsiteY5" fmla="*/ 248620 h 1461950"/>
              <a:gd name="connsiteX6" fmla="*/ 1699541 w 6341806"/>
              <a:gd name="connsiteY6" fmla="*/ 3057 h 1461950"/>
              <a:gd name="connsiteX7" fmla="*/ 1912131 w 6341806"/>
              <a:gd name="connsiteY7" fmla="*/ 252938 h 1461950"/>
              <a:gd name="connsiteX8" fmla="*/ 2271252 w 6341806"/>
              <a:gd name="connsiteY8" fmla="*/ 1209789 h 1461950"/>
              <a:gd name="connsiteX9" fmla="*/ 2505838 w 6341806"/>
              <a:gd name="connsiteY9" fmla="*/ 1461490 h 1461950"/>
              <a:gd name="connsiteX10" fmla="*/ 2769681 w 6341806"/>
              <a:gd name="connsiteY10" fmla="*/ 1099025 h 1461950"/>
              <a:gd name="connsiteX11" fmla="*/ 3052916 w 6341806"/>
              <a:gd name="connsiteY11" fmla="*/ 339634 h 1461950"/>
              <a:gd name="connsiteX12" fmla="*/ 3303639 w 6341806"/>
              <a:gd name="connsiteY12" fmla="*/ 15169 h 1461950"/>
              <a:gd name="connsiteX13" fmla="*/ 3543931 w 6341806"/>
              <a:gd name="connsiteY13" fmla="*/ 283276 h 1461950"/>
              <a:gd name="connsiteX14" fmla="*/ 3888658 w 6341806"/>
              <a:gd name="connsiteY14" fmla="*/ 1185208 h 1461950"/>
              <a:gd name="connsiteX15" fmla="*/ 4114800 w 6341806"/>
              <a:gd name="connsiteY15" fmla="*/ 1445763 h 1461950"/>
              <a:gd name="connsiteX16" fmla="*/ 4350774 w 6341806"/>
              <a:gd name="connsiteY16" fmla="*/ 1195040 h 1461950"/>
              <a:gd name="connsiteX17" fmla="*/ 4710736 w 6341806"/>
              <a:gd name="connsiteY17" fmla="*/ 249573 h 1461950"/>
              <a:gd name="connsiteX18" fmla="*/ 4925961 w 6341806"/>
              <a:gd name="connsiteY18" fmla="*/ 421 h 1461950"/>
              <a:gd name="connsiteX19" fmla="*/ 5156777 w 6341806"/>
              <a:gd name="connsiteY19" fmla="*/ 252097 h 1461950"/>
              <a:gd name="connsiteX20" fmla="*/ 5513261 w 6341806"/>
              <a:gd name="connsiteY20" fmla="*/ 1195769 h 1461950"/>
              <a:gd name="connsiteX21" fmla="*/ 5751871 w 6341806"/>
              <a:gd name="connsiteY21" fmla="*/ 1445763 h 1461950"/>
              <a:gd name="connsiteX22" fmla="*/ 5987845 w 6341806"/>
              <a:gd name="connsiteY22" fmla="*/ 1165543 h 1461950"/>
              <a:gd name="connsiteX23" fmla="*/ 6341806 w 6341806"/>
              <a:gd name="connsiteY23" fmla="*/ 221647 h 1461950"/>
              <a:gd name="connsiteX0" fmla="*/ 0 w 5987845"/>
              <a:gd name="connsiteY0" fmla="*/ 421 h 1461950"/>
              <a:gd name="connsiteX1" fmla="*/ 271331 w 5987845"/>
              <a:gd name="connsiteY1" fmla="*/ 212572 h 1461950"/>
              <a:gd name="connsiteX2" fmla="*/ 648929 w 5987845"/>
              <a:gd name="connsiteY2" fmla="*/ 1180292 h 1461950"/>
              <a:gd name="connsiteX3" fmla="*/ 884062 w 5987845"/>
              <a:gd name="connsiteY3" fmla="*/ 1457034 h 1461950"/>
              <a:gd name="connsiteX4" fmla="*/ 1120877 w 5987845"/>
              <a:gd name="connsiteY4" fmla="*/ 1150795 h 1461950"/>
              <a:gd name="connsiteX5" fmla="*/ 1475680 w 5987845"/>
              <a:gd name="connsiteY5" fmla="*/ 248620 h 1461950"/>
              <a:gd name="connsiteX6" fmla="*/ 1699541 w 5987845"/>
              <a:gd name="connsiteY6" fmla="*/ 3057 h 1461950"/>
              <a:gd name="connsiteX7" fmla="*/ 1912131 w 5987845"/>
              <a:gd name="connsiteY7" fmla="*/ 252938 h 1461950"/>
              <a:gd name="connsiteX8" fmla="*/ 2271252 w 5987845"/>
              <a:gd name="connsiteY8" fmla="*/ 1209789 h 1461950"/>
              <a:gd name="connsiteX9" fmla="*/ 2505838 w 5987845"/>
              <a:gd name="connsiteY9" fmla="*/ 1461490 h 1461950"/>
              <a:gd name="connsiteX10" fmla="*/ 2769681 w 5987845"/>
              <a:gd name="connsiteY10" fmla="*/ 1099025 h 1461950"/>
              <a:gd name="connsiteX11" fmla="*/ 3052916 w 5987845"/>
              <a:gd name="connsiteY11" fmla="*/ 339634 h 1461950"/>
              <a:gd name="connsiteX12" fmla="*/ 3303639 w 5987845"/>
              <a:gd name="connsiteY12" fmla="*/ 15169 h 1461950"/>
              <a:gd name="connsiteX13" fmla="*/ 3543931 w 5987845"/>
              <a:gd name="connsiteY13" fmla="*/ 283276 h 1461950"/>
              <a:gd name="connsiteX14" fmla="*/ 3888658 w 5987845"/>
              <a:gd name="connsiteY14" fmla="*/ 1185208 h 1461950"/>
              <a:gd name="connsiteX15" fmla="*/ 4114800 w 5987845"/>
              <a:gd name="connsiteY15" fmla="*/ 1445763 h 1461950"/>
              <a:gd name="connsiteX16" fmla="*/ 4350774 w 5987845"/>
              <a:gd name="connsiteY16" fmla="*/ 1195040 h 1461950"/>
              <a:gd name="connsiteX17" fmla="*/ 4710736 w 5987845"/>
              <a:gd name="connsiteY17" fmla="*/ 249573 h 1461950"/>
              <a:gd name="connsiteX18" fmla="*/ 4925961 w 5987845"/>
              <a:gd name="connsiteY18" fmla="*/ 421 h 1461950"/>
              <a:gd name="connsiteX19" fmla="*/ 5156777 w 5987845"/>
              <a:gd name="connsiteY19" fmla="*/ 252097 h 1461950"/>
              <a:gd name="connsiteX20" fmla="*/ 5513261 w 5987845"/>
              <a:gd name="connsiteY20" fmla="*/ 1195769 h 1461950"/>
              <a:gd name="connsiteX21" fmla="*/ 5751871 w 5987845"/>
              <a:gd name="connsiteY21" fmla="*/ 1445763 h 1461950"/>
              <a:gd name="connsiteX22" fmla="*/ 5987845 w 5987845"/>
              <a:gd name="connsiteY22" fmla="*/ 1165543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784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860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 rot="5400000">
            <a:off x="-1714500" y="2705100"/>
            <a:ext cx="4648200" cy="762000"/>
          </a:xfrm>
          <a:custGeom>
            <a:avLst/>
            <a:gdLst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477729 w 6533535"/>
              <a:gd name="connsiteY8" fmla="*/ 1496961 h 1511709"/>
              <a:gd name="connsiteX9" fmla="*/ 2477729 w 6533535"/>
              <a:gd name="connsiteY9" fmla="*/ 1496961 h 1511709"/>
              <a:gd name="connsiteX10" fmla="*/ 2787445 w 6533535"/>
              <a:gd name="connsiteY10" fmla="*/ 1113503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908323 w 6533535"/>
              <a:gd name="connsiteY14" fmla="*/ 1260987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30964"/>
              <a:gd name="connsiteX1" fmla="*/ 648929 w 6533535"/>
              <a:gd name="connsiteY1" fmla="*/ 1216742 h 1530964"/>
              <a:gd name="connsiteX2" fmla="*/ 870155 w 6533535"/>
              <a:gd name="connsiteY2" fmla="*/ 1496961 h 1530964"/>
              <a:gd name="connsiteX3" fmla="*/ 1120877 w 6533535"/>
              <a:gd name="connsiteY3" fmla="*/ 1187245 h 1530964"/>
              <a:gd name="connsiteX4" fmla="*/ 1489587 w 6533535"/>
              <a:gd name="connsiteY4" fmla="*/ 243348 h 1530964"/>
              <a:gd name="connsiteX5" fmla="*/ 1696064 w 6533535"/>
              <a:gd name="connsiteY5" fmla="*/ 22123 h 1530964"/>
              <a:gd name="connsiteX6" fmla="*/ 1887793 w 6533535"/>
              <a:gd name="connsiteY6" fmla="*/ 258097 h 1530964"/>
              <a:gd name="connsiteX7" fmla="*/ 2271252 w 6533535"/>
              <a:gd name="connsiteY7" fmla="*/ 1246239 h 1530964"/>
              <a:gd name="connsiteX8" fmla="*/ 2477729 w 6533535"/>
              <a:gd name="connsiteY8" fmla="*/ 1496961 h 1530964"/>
              <a:gd name="connsiteX9" fmla="*/ 2517058 w 6533535"/>
              <a:gd name="connsiteY9" fmla="*/ 1450258 h 1530964"/>
              <a:gd name="connsiteX10" fmla="*/ 2787445 w 6533535"/>
              <a:gd name="connsiteY10" fmla="*/ 1113503 h 1530964"/>
              <a:gd name="connsiteX11" fmla="*/ 3052916 w 6533535"/>
              <a:gd name="connsiteY11" fmla="*/ 376084 h 1530964"/>
              <a:gd name="connsiteX12" fmla="*/ 3303639 w 6533535"/>
              <a:gd name="connsiteY12" fmla="*/ 51619 h 1530964"/>
              <a:gd name="connsiteX13" fmla="*/ 3554361 w 6533535"/>
              <a:gd name="connsiteY13" fmla="*/ 302342 h 1530964"/>
              <a:gd name="connsiteX14" fmla="*/ 3908323 w 6533535"/>
              <a:gd name="connsiteY14" fmla="*/ 1260987 h 1530964"/>
              <a:gd name="connsiteX15" fmla="*/ 4114800 w 6533535"/>
              <a:gd name="connsiteY15" fmla="*/ 1482213 h 1530964"/>
              <a:gd name="connsiteX16" fmla="*/ 4350774 w 6533535"/>
              <a:gd name="connsiteY16" fmla="*/ 1231490 h 1530964"/>
              <a:gd name="connsiteX17" fmla="*/ 4748981 w 6533535"/>
              <a:gd name="connsiteY17" fmla="*/ 199103 h 1530964"/>
              <a:gd name="connsiteX18" fmla="*/ 4925961 w 6533535"/>
              <a:gd name="connsiteY18" fmla="*/ 36871 h 1530964"/>
              <a:gd name="connsiteX19" fmla="*/ 5132439 w 6533535"/>
              <a:gd name="connsiteY19" fmla="*/ 243348 h 1530964"/>
              <a:gd name="connsiteX20" fmla="*/ 5530645 w 6533535"/>
              <a:gd name="connsiteY20" fmla="*/ 1305232 h 1530964"/>
              <a:gd name="connsiteX21" fmla="*/ 5751871 w 6533535"/>
              <a:gd name="connsiteY21" fmla="*/ 1482213 h 1530964"/>
              <a:gd name="connsiteX22" fmla="*/ 5987845 w 6533535"/>
              <a:gd name="connsiteY22" fmla="*/ 1201993 h 1530964"/>
              <a:gd name="connsiteX23" fmla="*/ 6341806 w 6533535"/>
              <a:gd name="connsiteY23" fmla="*/ 258097 h 1530964"/>
              <a:gd name="connsiteX24" fmla="*/ 6533535 w 6533535"/>
              <a:gd name="connsiteY24" fmla="*/ 36871 h 1530964"/>
              <a:gd name="connsiteX0" fmla="*/ 0 w 6533535"/>
              <a:gd name="connsiteY0" fmla="*/ 36871 h 1519084"/>
              <a:gd name="connsiteX1" fmla="*/ 648929 w 6533535"/>
              <a:gd name="connsiteY1" fmla="*/ 1216742 h 1519084"/>
              <a:gd name="connsiteX2" fmla="*/ 870155 w 6533535"/>
              <a:gd name="connsiteY2" fmla="*/ 1496961 h 1519084"/>
              <a:gd name="connsiteX3" fmla="*/ 1120877 w 6533535"/>
              <a:gd name="connsiteY3" fmla="*/ 1187245 h 1519084"/>
              <a:gd name="connsiteX4" fmla="*/ 1489587 w 6533535"/>
              <a:gd name="connsiteY4" fmla="*/ 243348 h 1519084"/>
              <a:gd name="connsiteX5" fmla="*/ 1696064 w 6533535"/>
              <a:gd name="connsiteY5" fmla="*/ 22123 h 1519084"/>
              <a:gd name="connsiteX6" fmla="*/ 1887793 w 6533535"/>
              <a:gd name="connsiteY6" fmla="*/ 258097 h 1519084"/>
              <a:gd name="connsiteX7" fmla="*/ 2271252 w 6533535"/>
              <a:gd name="connsiteY7" fmla="*/ 1246239 h 1519084"/>
              <a:gd name="connsiteX8" fmla="*/ 2477729 w 6533535"/>
              <a:gd name="connsiteY8" fmla="*/ 1496961 h 1519084"/>
              <a:gd name="connsiteX9" fmla="*/ 2787445 w 6533535"/>
              <a:gd name="connsiteY9" fmla="*/ 1113503 h 1519084"/>
              <a:gd name="connsiteX10" fmla="*/ 3052916 w 6533535"/>
              <a:gd name="connsiteY10" fmla="*/ 376084 h 1519084"/>
              <a:gd name="connsiteX11" fmla="*/ 3303639 w 6533535"/>
              <a:gd name="connsiteY11" fmla="*/ 51619 h 1519084"/>
              <a:gd name="connsiteX12" fmla="*/ 3554361 w 6533535"/>
              <a:gd name="connsiteY12" fmla="*/ 302342 h 1519084"/>
              <a:gd name="connsiteX13" fmla="*/ 3908323 w 6533535"/>
              <a:gd name="connsiteY13" fmla="*/ 1260987 h 1519084"/>
              <a:gd name="connsiteX14" fmla="*/ 4114800 w 6533535"/>
              <a:gd name="connsiteY14" fmla="*/ 1482213 h 1519084"/>
              <a:gd name="connsiteX15" fmla="*/ 4350774 w 6533535"/>
              <a:gd name="connsiteY15" fmla="*/ 1231490 h 1519084"/>
              <a:gd name="connsiteX16" fmla="*/ 4748981 w 6533535"/>
              <a:gd name="connsiteY16" fmla="*/ 199103 h 1519084"/>
              <a:gd name="connsiteX17" fmla="*/ 4925961 w 6533535"/>
              <a:gd name="connsiteY17" fmla="*/ 36871 h 1519084"/>
              <a:gd name="connsiteX18" fmla="*/ 5132439 w 6533535"/>
              <a:gd name="connsiteY18" fmla="*/ 243348 h 1519084"/>
              <a:gd name="connsiteX19" fmla="*/ 5530645 w 6533535"/>
              <a:gd name="connsiteY19" fmla="*/ 1305232 h 1519084"/>
              <a:gd name="connsiteX20" fmla="*/ 5751871 w 6533535"/>
              <a:gd name="connsiteY20" fmla="*/ 1482213 h 1519084"/>
              <a:gd name="connsiteX21" fmla="*/ 5987845 w 6533535"/>
              <a:gd name="connsiteY21" fmla="*/ 1201993 h 1519084"/>
              <a:gd name="connsiteX22" fmla="*/ 6341806 w 6533535"/>
              <a:gd name="connsiteY22" fmla="*/ 258097 h 1519084"/>
              <a:gd name="connsiteX23" fmla="*/ 6533535 w 6533535"/>
              <a:gd name="connsiteY23" fmla="*/ 36871 h 1519084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17058 w 6533535"/>
              <a:gd name="connsiteY8" fmla="*/ 1450257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20063"/>
              <a:gd name="connsiteX1" fmla="*/ 648929 w 6533535"/>
              <a:gd name="connsiteY1" fmla="*/ 1216742 h 1520063"/>
              <a:gd name="connsiteX2" fmla="*/ 870155 w 6533535"/>
              <a:gd name="connsiteY2" fmla="*/ 1496961 h 1520063"/>
              <a:gd name="connsiteX3" fmla="*/ 1120877 w 6533535"/>
              <a:gd name="connsiteY3" fmla="*/ 1187245 h 1520063"/>
              <a:gd name="connsiteX4" fmla="*/ 1489587 w 6533535"/>
              <a:gd name="connsiteY4" fmla="*/ 243348 h 1520063"/>
              <a:gd name="connsiteX5" fmla="*/ 1696064 w 6533535"/>
              <a:gd name="connsiteY5" fmla="*/ 22123 h 1520063"/>
              <a:gd name="connsiteX6" fmla="*/ 1887793 w 6533535"/>
              <a:gd name="connsiteY6" fmla="*/ 258097 h 1520063"/>
              <a:gd name="connsiteX7" fmla="*/ 2271252 w 6533535"/>
              <a:gd name="connsiteY7" fmla="*/ 1246239 h 1520063"/>
              <a:gd name="connsiteX8" fmla="*/ 2505838 w 6533535"/>
              <a:gd name="connsiteY8" fmla="*/ 1497940 h 1520063"/>
              <a:gd name="connsiteX9" fmla="*/ 2787445 w 6533535"/>
              <a:gd name="connsiteY9" fmla="*/ 1113503 h 1520063"/>
              <a:gd name="connsiteX10" fmla="*/ 3052916 w 6533535"/>
              <a:gd name="connsiteY10" fmla="*/ 376084 h 1520063"/>
              <a:gd name="connsiteX11" fmla="*/ 3303639 w 6533535"/>
              <a:gd name="connsiteY11" fmla="*/ 51619 h 1520063"/>
              <a:gd name="connsiteX12" fmla="*/ 3554361 w 6533535"/>
              <a:gd name="connsiteY12" fmla="*/ 302342 h 1520063"/>
              <a:gd name="connsiteX13" fmla="*/ 3908323 w 6533535"/>
              <a:gd name="connsiteY13" fmla="*/ 1260987 h 1520063"/>
              <a:gd name="connsiteX14" fmla="*/ 4114800 w 6533535"/>
              <a:gd name="connsiteY14" fmla="*/ 1482213 h 1520063"/>
              <a:gd name="connsiteX15" fmla="*/ 4350774 w 6533535"/>
              <a:gd name="connsiteY15" fmla="*/ 1231490 h 1520063"/>
              <a:gd name="connsiteX16" fmla="*/ 4748981 w 6533535"/>
              <a:gd name="connsiteY16" fmla="*/ 199103 h 1520063"/>
              <a:gd name="connsiteX17" fmla="*/ 4925961 w 6533535"/>
              <a:gd name="connsiteY17" fmla="*/ 36871 h 1520063"/>
              <a:gd name="connsiteX18" fmla="*/ 5132439 w 6533535"/>
              <a:gd name="connsiteY18" fmla="*/ 243348 h 1520063"/>
              <a:gd name="connsiteX19" fmla="*/ 5530645 w 6533535"/>
              <a:gd name="connsiteY19" fmla="*/ 1305232 h 1520063"/>
              <a:gd name="connsiteX20" fmla="*/ 5751871 w 6533535"/>
              <a:gd name="connsiteY20" fmla="*/ 1482213 h 1520063"/>
              <a:gd name="connsiteX21" fmla="*/ 5987845 w 6533535"/>
              <a:gd name="connsiteY21" fmla="*/ 1201993 h 1520063"/>
              <a:gd name="connsiteX22" fmla="*/ 6341806 w 6533535"/>
              <a:gd name="connsiteY22" fmla="*/ 258097 h 1520063"/>
              <a:gd name="connsiteX23" fmla="*/ 6533535 w 6533535"/>
              <a:gd name="connsiteY23" fmla="*/ 36871 h 1520063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908323 w 6533535"/>
              <a:gd name="connsiteY13" fmla="*/ 1260987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87445 w 6533535"/>
              <a:gd name="connsiteY9" fmla="*/ 1113503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648929 w 6533535"/>
              <a:gd name="connsiteY1" fmla="*/ 1216742 h 1511709"/>
              <a:gd name="connsiteX2" fmla="*/ 870155 w 6533535"/>
              <a:gd name="connsiteY2" fmla="*/ 1496961 h 1511709"/>
              <a:gd name="connsiteX3" fmla="*/ 1120877 w 6533535"/>
              <a:gd name="connsiteY3" fmla="*/ 1187245 h 1511709"/>
              <a:gd name="connsiteX4" fmla="*/ 1489587 w 6533535"/>
              <a:gd name="connsiteY4" fmla="*/ 243348 h 1511709"/>
              <a:gd name="connsiteX5" fmla="*/ 1696064 w 6533535"/>
              <a:gd name="connsiteY5" fmla="*/ 22123 h 1511709"/>
              <a:gd name="connsiteX6" fmla="*/ 1887793 w 6533535"/>
              <a:gd name="connsiteY6" fmla="*/ 258097 h 1511709"/>
              <a:gd name="connsiteX7" fmla="*/ 2271252 w 6533535"/>
              <a:gd name="connsiteY7" fmla="*/ 1246239 h 1511709"/>
              <a:gd name="connsiteX8" fmla="*/ 2505838 w 6533535"/>
              <a:gd name="connsiteY8" fmla="*/ 1497940 h 1511709"/>
              <a:gd name="connsiteX9" fmla="*/ 2769681 w 6533535"/>
              <a:gd name="connsiteY9" fmla="*/ 1135475 h 1511709"/>
              <a:gd name="connsiteX10" fmla="*/ 3052916 w 6533535"/>
              <a:gd name="connsiteY10" fmla="*/ 376084 h 1511709"/>
              <a:gd name="connsiteX11" fmla="*/ 3303639 w 6533535"/>
              <a:gd name="connsiteY11" fmla="*/ 51619 h 1511709"/>
              <a:gd name="connsiteX12" fmla="*/ 3554361 w 6533535"/>
              <a:gd name="connsiteY12" fmla="*/ 302342 h 1511709"/>
              <a:gd name="connsiteX13" fmla="*/ 3888658 w 6533535"/>
              <a:gd name="connsiteY13" fmla="*/ 1221658 h 1511709"/>
              <a:gd name="connsiteX14" fmla="*/ 4114800 w 6533535"/>
              <a:gd name="connsiteY14" fmla="*/ 1482213 h 1511709"/>
              <a:gd name="connsiteX15" fmla="*/ 4350774 w 6533535"/>
              <a:gd name="connsiteY15" fmla="*/ 1231490 h 1511709"/>
              <a:gd name="connsiteX16" fmla="*/ 4748981 w 6533535"/>
              <a:gd name="connsiteY16" fmla="*/ 199103 h 1511709"/>
              <a:gd name="connsiteX17" fmla="*/ 4925961 w 6533535"/>
              <a:gd name="connsiteY17" fmla="*/ 36871 h 1511709"/>
              <a:gd name="connsiteX18" fmla="*/ 5132439 w 6533535"/>
              <a:gd name="connsiteY18" fmla="*/ 243348 h 1511709"/>
              <a:gd name="connsiteX19" fmla="*/ 5530645 w 6533535"/>
              <a:gd name="connsiteY19" fmla="*/ 1305232 h 1511709"/>
              <a:gd name="connsiteX20" fmla="*/ 5751871 w 6533535"/>
              <a:gd name="connsiteY20" fmla="*/ 1482213 h 1511709"/>
              <a:gd name="connsiteX21" fmla="*/ 5987845 w 6533535"/>
              <a:gd name="connsiteY21" fmla="*/ 1201993 h 1511709"/>
              <a:gd name="connsiteX22" fmla="*/ 6341806 w 6533535"/>
              <a:gd name="connsiteY22" fmla="*/ 258097 h 1511709"/>
              <a:gd name="connsiteX23" fmla="*/ 6533535 w 6533535"/>
              <a:gd name="connsiteY23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70155 w 6533535"/>
              <a:gd name="connsiteY3" fmla="*/ 1496961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6064 w 6533535"/>
              <a:gd name="connsiteY6" fmla="*/ 22123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43348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887793 w 6533535"/>
              <a:gd name="connsiteY7" fmla="*/ 258097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89587 w 6533535"/>
              <a:gd name="connsiteY5" fmla="*/ 260732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54361 w 6533535"/>
              <a:gd name="connsiteY13" fmla="*/ 302342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36871 h 1511709"/>
              <a:gd name="connsiteX1" fmla="*/ 271331 w 6533535"/>
              <a:gd name="connsiteY1" fmla="*/ 249022 h 1511709"/>
              <a:gd name="connsiteX2" fmla="*/ 648929 w 6533535"/>
              <a:gd name="connsiteY2" fmla="*/ 1216742 h 1511709"/>
              <a:gd name="connsiteX3" fmla="*/ 884062 w 6533535"/>
              <a:gd name="connsiteY3" fmla="*/ 1493484 h 1511709"/>
              <a:gd name="connsiteX4" fmla="*/ 1120877 w 6533535"/>
              <a:gd name="connsiteY4" fmla="*/ 1187245 h 1511709"/>
              <a:gd name="connsiteX5" fmla="*/ 1475680 w 6533535"/>
              <a:gd name="connsiteY5" fmla="*/ 285070 h 1511709"/>
              <a:gd name="connsiteX6" fmla="*/ 1699541 w 6533535"/>
              <a:gd name="connsiteY6" fmla="*/ 39507 h 1511709"/>
              <a:gd name="connsiteX7" fmla="*/ 1912131 w 6533535"/>
              <a:gd name="connsiteY7" fmla="*/ 289388 h 1511709"/>
              <a:gd name="connsiteX8" fmla="*/ 2271252 w 6533535"/>
              <a:gd name="connsiteY8" fmla="*/ 1246239 h 1511709"/>
              <a:gd name="connsiteX9" fmla="*/ 2505838 w 6533535"/>
              <a:gd name="connsiteY9" fmla="*/ 1497940 h 1511709"/>
              <a:gd name="connsiteX10" fmla="*/ 2769681 w 6533535"/>
              <a:gd name="connsiteY10" fmla="*/ 1135475 h 1511709"/>
              <a:gd name="connsiteX11" fmla="*/ 3052916 w 6533535"/>
              <a:gd name="connsiteY11" fmla="*/ 376084 h 1511709"/>
              <a:gd name="connsiteX12" fmla="*/ 3303639 w 6533535"/>
              <a:gd name="connsiteY12" fmla="*/ 51619 h 1511709"/>
              <a:gd name="connsiteX13" fmla="*/ 3543931 w 6533535"/>
              <a:gd name="connsiteY13" fmla="*/ 319726 h 1511709"/>
              <a:gd name="connsiteX14" fmla="*/ 3888658 w 6533535"/>
              <a:gd name="connsiteY14" fmla="*/ 1221658 h 1511709"/>
              <a:gd name="connsiteX15" fmla="*/ 4114800 w 6533535"/>
              <a:gd name="connsiteY15" fmla="*/ 1482213 h 1511709"/>
              <a:gd name="connsiteX16" fmla="*/ 4350774 w 6533535"/>
              <a:gd name="connsiteY16" fmla="*/ 1231490 h 1511709"/>
              <a:gd name="connsiteX17" fmla="*/ 4748981 w 6533535"/>
              <a:gd name="connsiteY17" fmla="*/ 199103 h 1511709"/>
              <a:gd name="connsiteX18" fmla="*/ 4925961 w 6533535"/>
              <a:gd name="connsiteY18" fmla="*/ 36871 h 1511709"/>
              <a:gd name="connsiteX19" fmla="*/ 5132439 w 6533535"/>
              <a:gd name="connsiteY19" fmla="*/ 243348 h 1511709"/>
              <a:gd name="connsiteX20" fmla="*/ 5530645 w 6533535"/>
              <a:gd name="connsiteY20" fmla="*/ 1305232 h 1511709"/>
              <a:gd name="connsiteX21" fmla="*/ 5751871 w 6533535"/>
              <a:gd name="connsiteY21" fmla="*/ 1482213 h 1511709"/>
              <a:gd name="connsiteX22" fmla="*/ 5987845 w 6533535"/>
              <a:gd name="connsiteY22" fmla="*/ 1201993 h 1511709"/>
              <a:gd name="connsiteX23" fmla="*/ 6341806 w 6533535"/>
              <a:gd name="connsiteY23" fmla="*/ 258097 h 1511709"/>
              <a:gd name="connsiteX24" fmla="*/ 6533535 w 6533535"/>
              <a:gd name="connsiteY24" fmla="*/ 36871 h 1511709"/>
              <a:gd name="connsiteX0" fmla="*/ 0 w 6533535"/>
              <a:gd name="connsiteY0" fmla="*/ 4916 h 1479754"/>
              <a:gd name="connsiteX1" fmla="*/ 271331 w 6533535"/>
              <a:gd name="connsiteY1" fmla="*/ 217067 h 1479754"/>
              <a:gd name="connsiteX2" fmla="*/ 648929 w 6533535"/>
              <a:gd name="connsiteY2" fmla="*/ 1184787 h 1479754"/>
              <a:gd name="connsiteX3" fmla="*/ 884062 w 6533535"/>
              <a:gd name="connsiteY3" fmla="*/ 1461529 h 1479754"/>
              <a:gd name="connsiteX4" fmla="*/ 1120877 w 6533535"/>
              <a:gd name="connsiteY4" fmla="*/ 1155290 h 1479754"/>
              <a:gd name="connsiteX5" fmla="*/ 1475680 w 6533535"/>
              <a:gd name="connsiteY5" fmla="*/ 253115 h 1479754"/>
              <a:gd name="connsiteX6" fmla="*/ 1699541 w 6533535"/>
              <a:gd name="connsiteY6" fmla="*/ 7552 h 1479754"/>
              <a:gd name="connsiteX7" fmla="*/ 1912131 w 6533535"/>
              <a:gd name="connsiteY7" fmla="*/ 257433 h 1479754"/>
              <a:gd name="connsiteX8" fmla="*/ 2271252 w 6533535"/>
              <a:gd name="connsiteY8" fmla="*/ 1214284 h 1479754"/>
              <a:gd name="connsiteX9" fmla="*/ 2505838 w 6533535"/>
              <a:gd name="connsiteY9" fmla="*/ 1465985 h 1479754"/>
              <a:gd name="connsiteX10" fmla="*/ 2769681 w 6533535"/>
              <a:gd name="connsiteY10" fmla="*/ 1103520 h 1479754"/>
              <a:gd name="connsiteX11" fmla="*/ 3052916 w 6533535"/>
              <a:gd name="connsiteY11" fmla="*/ 344129 h 1479754"/>
              <a:gd name="connsiteX12" fmla="*/ 3303639 w 6533535"/>
              <a:gd name="connsiteY12" fmla="*/ 19664 h 1479754"/>
              <a:gd name="connsiteX13" fmla="*/ 3543931 w 6533535"/>
              <a:gd name="connsiteY13" fmla="*/ 287771 h 1479754"/>
              <a:gd name="connsiteX14" fmla="*/ 3888658 w 6533535"/>
              <a:gd name="connsiteY14" fmla="*/ 1189703 h 1479754"/>
              <a:gd name="connsiteX15" fmla="*/ 4114800 w 6533535"/>
              <a:gd name="connsiteY15" fmla="*/ 1450258 h 1479754"/>
              <a:gd name="connsiteX16" fmla="*/ 4350774 w 6533535"/>
              <a:gd name="connsiteY16" fmla="*/ 1199535 h 1479754"/>
              <a:gd name="connsiteX17" fmla="*/ 4721167 w 6533535"/>
              <a:gd name="connsiteY17" fmla="*/ 229731 h 1479754"/>
              <a:gd name="connsiteX18" fmla="*/ 4925961 w 6533535"/>
              <a:gd name="connsiteY18" fmla="*/ 4916 h 1479754"/>
              <a:gd name="connsiteX19" fmla="*/ 5132439 w 6533535"/>
              <a:gd name="connsiteY19" fmla="*/ 211393 h 1479754"/>
              <a:gd name="connsiteX20" fmla="*/ 5530645 w 6533535"/>
              <a:gd name="connsiteY20" fmla="*/ 1273277 h 1479754"/>
              <a:gd name="connsiteX21" fmla="*/ 5751871 w 6533535"/>
              <a:gd name="connsiteY21" fmla="*/ 1450258 h 1479754"/>
              <a:gd name="connsiteX22" fmla="*/ 5987845 w 6533535"/>
              <a:gd name="connsiteY22" fmla="*/ 1170038 h 1479754"/>
              <a:gd name="connsiteX23" fmla="*/ 6341806 w 6533535"/>
              <a:gd name="connsiteY23" fmla="*/ 226142 h 1479754"/>
              <a:gd name="connsiteX24" fmla="*/ 6533535 w 6533535"/>
              <a:gd name="connsiteY24" fmla="*/ 4916 h 1479754"/>
              <a:gd name="connsiteX0" fmla="*/ 0 w 6533535"/>
              <a:gd name="connsiteY0" fmla="*/ 4477 h 1471782"/>
              <a:gd name="connsiteX1" fmla="*/ 271331 w 6533535"/>
              <a:gd name="connsiteY1" fmla="*/ 216628 h 1471782"/>
              <a:gd name="connsiteX2" fmla="*/ 648929 w 6533535"/>
              <a:gd name="connsiteY2" fmla="*/ 1184348 h 1471782"/>
              <a:gd name="connsiteX3" fmla="*/ 884062 w 6533535"/>
              <a:gd name="connsiteY3" fmla="*/ 1461090 h 1471782"/>
              <a:gd name="connsiteX4" fmla="*/ 1120877 w 6533535"/>
              <a:gd name="connsiteY4" fmla="*/ 1154851 h 1471782"/>
              <a:gd name="connsiteX5" fmla="*/ 1475680 w 6533535"/>
              <a:gd name="connsiteY5" fmla="*/ 252676 h 1471782"/>
              <a:gd name="connsiteX6" fmla="*/ 1699541 w 6533535"/>
              <a:gd name="connsiteY6" fmla="*/ 7113 h 1471782"/>
              <a:gd name="connsiteX7" fmla="*/ 1912131 w 6533535"/>
              <a:gd name="connsiteY7" fmla="*/ 256994 h 1471782"/>
              <a:gd name="connsiteX8" fmla="*/ 2271252 w 6533535"/>
              <a:gd name="connsiteY8" fmla="*/ 1213845 h 1471782"/>
              <a:gd name="connsiteX9" fmla="*/ 2505838 w 6533535"/>
              <a:gd name="connsiteY9" fmla="*/ 1465546 h 1471782"/>
              <a:gd name="connsiteX10" fmla="*/ 2769681 w 6533535"/>
              <a:gd name="connsiteY10" fmla="*/ 1103081 h 1471782"/>
              <a:gd name="connsiteX11" fmla="*/ 3052916 w 6533535"/>
              <a:gd name="connsiteY11" fmla="*/ 343690 h 1471782"/>
              <a:gd name="connsiteX12" fmla="*/ 3303639 w 6533535"/>
              <a:gd name="connsiteY12" fmla="*/ 19225 h 1471782"/>
              <a:gd name="connsiteX13" fmla="*/ 3543931 w 6533535"/>
              <a:gd name="connsiteY13" fmla="*/ 287332 h 1471782"/>
              <a:gd name="connsiteX14" fmla="*/ 3888658 w 6533535"/>
              <a:gd name="connsiteY14" fmla="*/ 1189264 h 1471782"/>
              <a:gd name="connsiteX15" fmla="*/ 4114800 w 6533535"/>
              <a:gd name="connsiteY15" fmla="*/ 1449819 h 1471782"/>
              <a:gd name="connsiteX16" fmla="*/ 4350774 w 6533535"/>
              <a:gd name="connsiteY16" fmla="*/ 1199096 h 1471782"/>
              <a:gd name="connsiteX17" fmla="*/ 4721167 w 6533535"/>
              <a:gd name="connsiteY17" fmla="*/ 229292 h 1471782"/>
              <a:gd name="connsiteX18" fmla="*/ 4925961 w 6533535"/>
              <a:gd name="connsiteY18" fmla="*/ 4477 h 1471782"/>
              <a:gd name="connsiteX19" fmla="*/ 5156777 w 6533535"/>
              <a:gd name="connsiteY19" fmla="*/ 256153 h 1471782"/>
              <a:gd name="connsiteX20" fmla="*/ 5530645 w 6533535"/>
              <a:gd name="connsiteY20" fmla="*/ 1272838 h 1471782"/>
              <a:gd name="connsiteX21" fmla="*/ 5751871 w 6533535"/>
              <a:gd name="connsiteY21" fmla="*/ 1449819 h 1471782"/>
              <a:gd name="connsiteX22" fmla="*/ 5987845 w 6533535"/>
              <a:gd name="connsiteY22" fmla="*/ 1169599 h 1471782"/>
              <a:gd name="connsiteX23" fmla="*/ 6341806 w 6533535"/>
              <a:gd name="connsiteY23" fmla="*/ 225703 h 1471782"/>
              <a:gd name="connsiteX24" fmla="*/ 6533535 w 6533535"/>
              <a:gd name="connsiteY24" fmla="*/ 4477 h 1471782"/>
              <a:gd name="connsiteX0" fmla="*/ 0 w 6533535"/>
              <a:gd name="connsiteY0" fmla="*/ 421 h 1467726"/>
              <a:gd name="connsiteX1" fmla="*/ 271331 w 6533535"/>
              <a:gd name="connsiteY1" fmla="*/ 212572 h 1467726"/>
              <a:gd name="connsiteX2" fmla="*/ 648929 w 6533535"/>
              <a:gd name="connsiteY2" fmla="*/ 1180292 h 1467726"/>
              <a:gd name="connsiteX3" fmla="*/ 884062 w 6533535"/>
              <a:gd name="connsiteY3" fmla="*/ 1457034 h 1467726"/>
              <a:gd name="connsiteX4" fmla="*/ 1120877 w 6533535"/>
              <a:gd name="connsiteY4" fmla="*/ 1150795 h 1467726"/>
              <a:gd name="connsiteX5" fmla="*/ 1475680 w 6533535"/>
              <a:gd name="connsiteY5" fmla="*/ 248620 h 1467726"/>
              <a:gd name="connsiteX6" fmla="*/ 1699541 w 6533535"/>
              <a:gd name="connsiteY6" fmla="*/ 3057 h 1467726"/>
              <a:gd name="connsiteX7" fmla="*/ 1912131 w 6533535"/>
              <a:gd name="connsiteY7" fmla="*/ 252938 h 1467726"/>
              <a:gd name="connsiteX8" fmla="*/ 2271252 w 6533535"/>
              <a:gd name="connsiteY8" fmla="*/ 1209789 h 1467726"/>
              <a:gd name="connsiteX9" fmla="*/ 2505838 w 6533535"/>
              <a:gd name="connsiteY9" fmla="*/ 1461490 h 1467726"/>
              <a:gd name="connsiteX10" fmla="*/ 2769681 w 6533535"/>
              <a:gd name="connsiteY10" fmla="*/ 1099025 h 1467726"/>
              <a:gd name="connsiteX11" fmla="*/ 3052916 w 6533535"/>
              <a:gd name="connsiteY11" fmla="*/ 339634 h 1467726"/>
              <a:gd name="connsiteX12" fmla="*/ 3303639 w 6533535"/>
              <a:gd name="connsiteY12" fmla="*/ 15169 h 1467726"/>
              <a:gd name="connsiteX13" fmla="*/ 3543931 w 6533535"/>
              <a:gd name="connsiteY13" fmla="*/ 283276 h 1467726"/>
              <a:gd name="connsiteX14" fmla="*/ 3888658 w 6533535"/>
              <a:gd name="connsiteY14" fmla="*/ 1185208 h 1467726"/>
              <a:gd name="connsiteX15" fmla="*/ 4114800 w 6533535"/>
              <a:gd name="connsiteY15" fmla="*/ 1445763 h 1467726"/>
              <a:gd name="connsiteX16" fmla="*/ 4350774 w 6533535"/>
              <a:gd name="connsiteY16" fmla="*/ 1195040 h 1467726"/>
              <a:gd name="connsiteX17" fmla="*/ 4710736 w 6533535"/>
              <a:gd name="connsiteY17" fmla="*/ 249573 h 1467726"/>
              <a:gd name="connsiteX18" fmla="*/ 4925961 w 6533535"/>
              <a:gd name="connsiteY18" fmla="*/ 421 h 1467726"/>
              <a:gd name="connsiteX19" fmla="*/ 5156777 w 6533535"/>
              <a:gd name="connsiteY19" fmla="*/ 252097 h 1467726"/>
              <a:gd name="connsiteX20" fmla="*/ 5530645 w 6533535"/>
              <a:gd name="connsiteY20" fmla="*/ 1268782 h 1467726"/>
              <a:gd name="connsiteX21" fmla="*/ 5751871 w 6533535"/>
              <a:gd name="connsiteY21" fmla="*/ 1445763 h 1467726"/>
              <a:gd name="connsiteX22" fmla="*/ 5987845 w 6533535"/>
              <a:gd name="connsiteY22" fmla="*/ 1165543 h 1467726"/>
              <a:gd name="connsiteX23" fmla="*/ 6341806 w 6533535"/>
              <a:gd name="connsiteY23" fmla="*/ 221647 h 1467726"/>
              <a:gd name="connsiteX24" fmla="*/ 6533535 w 6533535"/>
              <a:gd name="connsiteY24" fmla="*/ 421 h 1467726"/>
              <a:gd name="connsiteX0" fmla="*/ 0 w 6533535"/>
              <a:gd name="connsiteY0" fmla="*/ 421 h 1461950"/>
              <a:gd name="connsiteX1" fmla="*/ 271331 w 6533535"/>
              <a:gd name="connsiteY1" fmla="*/ 212572 h 1461950"/>
              <a:gd name="connsiteX2" fmla="*/ 648929 w 6533535"/>
              <a:gd name="connsiteY2" fmla="*/ 1180292 h 1461950"/>
              <a:gd name="connsiteX3" fmla="*/ 884062 w 6533535"/>
              <a:gd name="connsiteY3" fmla="*/ 1457034 h 1461950"/>
              <a:gd name="connsiteX4" fmla="*/ 1120877 w 6533535"/>
              <a:gd name="connsiteY4" fmla="*/ 1150795 h 1461950"/>
              <a:gd name="connsiteX5" fmla="*/ 1475680 w 6533535"/>
              <a:gd name="connsiteY5" fmla="*/ 248620 h 1461950"/>
              <a:gd name="connsiteX6" fmla="*/ 1699541 w 6533535"/>
              <a:gd name="connsiteY6" fmla="*/ 3057 h 1461950"/>
              <a:gd name="connsiteX7" fmla="*/ 1912131 w 6533535"/>
              <a:gd name="connsiteY7" fmla="*/ 252938 h 1461950"/>
              <a:gd name="connsiteX8" fmla="*/ 2271252 w 6533535"/>
              <a:gd name="connsiteY8" fmla="*/ 1209789 h 1461950"/>
              <a:gd name="connsiteX9" fmla="*/ 2505838 w 6533535"/>
              <a:gd name="connsiteY9" fmla="*/ 1461490 h 1461950"/>
              <a:gd name="connsiteX10" fmla="*/ 2769681 w 6533535"/>
              <a:gd name="connsiteY10" fmla="*/ 1099025 h 1461950"/>
              <a:gd name="connsiteX11" fmla="*/ 3052916 w 6533535"/>
              <a:gd name="connsiteY11" fmla="*/ 339634 h 1461950"/>
              <a:gd name="connsiteX12" fmla="*/ 3303639 w 6533535"/>
              <a:gd name="connsiteY12" fmla="*/ 15169 h 1461950"/>
              <a:gd name="connsiteX13" fmla="*/ 3543931 w 6533535"/>
              <a:gd name="connsiteY13" fmla="*/ 283276 h 1461950"/>
              <a:gd name="connsiteX14" fmla="*/ 3888658 w 6533535"/>
              <a:gd name="connsiteY14" fmla="*/ 1185208 h 1461950"/>
              <a:gd name="connsiteX15" fmla="*/ 4114800 w 6533535"/>
              <a:gd name="connsiteY15" fmla="*/ 1445763 h 1461950"/>
              <a:gd name="connsiteX16" fmla="*/ 4350774 w 6533535"/>
              <a:gd name="connsiteY16" fmla="*/ 1195040 h 1461950"/>
              <a:gd name="connsiteX17" fmla="*/ 4710736 w 6533535"/>
              <a:gd name="connsiteY17" fmla="*/ 249573 h 1461950"/>
              <a:gd name="connsiteX18" fmla="*/ 4925961 w 6533535"/>
              <a:gd name="connsiteY18" fmla="*/ 421 h 1461950"/>
              <a:gd name="connsiteX19" fmla="*/ 5156777 w 6533535"/>
              <a:gd name="connsiteY19" fmla="*/ 252097 h 1461950"/>
              <a:gd name="connsiteX20" fmla="*/ 5513261 w 6533535"/>
              <a:gd name="connsiteY20" fmla="*/ 1195769 h 1461950"/>
              <a:gd name="connsiteX21" fmla="*/ 5751871 w 6533535"/>
              <a:gd name="connsiteY21" fmla="*/ 1445763 h 1461950"/>
              <a:gd name="connsiteX22" fmla="*/ 5987845 w 6533535"/>
              <a:gd name="connsiteY22" fmla="*/ 1165543 h 1461950"/>
              <a:gd name="connsiteX23" fmla="*/ 6341806 w 6533535"/>
              <a:gd name="connsiteY23" fmla="*/ 221647 h 1461950"/>
              <a:gd name="connsiteX24" fmla="*/ 6533535 w 6533535"/>
              <a:gd name="connsiteY24" fmla="*/ 421 h 14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33535" h="1461950">
                <a:moveTo>
                  <a:pt x="0" y="421"/>
                </a:moveTo>
                <a:cubicBezTo>
                  <a:pt x="113743" y="6468"/>
                  <a:pt x="163176" y="15927"/>
                  <a:pt x="271331" y="212572"/>
                </a:cubicBezTo>
                <a:cubicBezTo>
                  <a:pt x="379486" y="409217"/>
                  <a:pt x="546807" y="972882"/>
                  <a:pt x="648929" y="1180292"/>
                </a:cubicBezTo>
                <a:cubicBezTo>
                  <a:pt x="751051" y="1387702"/>
                  <a:pt x="805404" y="1461950"/>
                  <a:pt x="884062" y="1457034"/>
                </a:cubicBezTo>
                <a:cubicBezTo>
                  <a:pt x="962720" y="1452118"/>
                  <a:pt x="1022274" y="1352197"/>
                  <a:pt x="1120877" y="1150795"/>
                </a:cubicBezTo>
                <a:cubicBezTo>
                  <a:pt x="1219480" y="949393"/>
                  <a:pt x="1379236" y="439910"/>
                  <a:pt x="1475680" y="248620"/>
                </a:cubicBezTo>
                <a:cubicBezTo>
                  <a:pt x="1572124" y="57330"/>
                  <a:pt x="1626799" y="2337"/>
                  <a:pt x="1699541" y="3057"/>
                </a:cubicBezTo>
                <a:cubicBezTo>
                  <a:pt x="1772283" y="3777"/>
                  <a:pt x="1816846" y="51816"/>
                  <a:pt x="1912131" y="252938"/>
                </a:cubicBezTo>
                <a:cubicBezTo>
                  <a:pt x="2007416" y="454060"/>
                  <a:pt x="2172301" y="1008364"/>
                  <a:pt x="2271252" y="1209789"/>
                </a:cubicBezTo>
                <a:cubicBezTo>
                  <a:pt x="2370203" y="1411214"/>
                  <a:pt x="2431493" y="1458369"/>
                  <a:pt x="2505838" y="1461490"/>
                </a:cubicBezTo>
                <a:cubicBezTo>
                  <a:pt x="2600752" y="1459469"/>
                  <a:pt x="2678501" y="1286001"/>
                  <a:pt x="2769681" y="1099025"/>
                </a:cubicBezTo>
                <a:cubicBezTo>
                  <a:pt x="2860861" y="912049"/>
                  <a:pt x="2963923" y="520277"/>
                  <a:pt x="3052916" y="339634"/>
                </a:cubicBezTo>
                <a:cubicBezTo>
                  <a:pt x="3141909" y="158991"/>
                  <a:pt x="3221803" y="24562"/>
                  <a:pt x="3303639" y="15169"/>
                </a:cubicBezTo>
                <a:cubicBezTo>
                  <a:pt x="3385475" y="5776"/>
                  <a:pt x="3446428" y="88270"/>
                  <a:pt x="3543931" y="283276"/>
                </a:cubicBezTo>
                <a:cubicBezTo>
                  <a:pt x="3641434" y="478283"/>
                  <a:pt x="3793513" y="991460"/>
                  <a:pt x="3888658" y="1185208"/>
                </a:cubicBezTo>
                <a:cubicBezTo>
                  <a:pt x="3983803" y="1378956"/>
                  <a:pt x="4037781" y="1444124"/>
                  <a:pt x="4114800" y="1445763"/>
                </a:cubicBezTo>
                <a:cubicBezTo>
                  <a:pt x="4191819" y="1447402"/>
                  <a:pt x="4251451" y="1394405"/>
                  <a:pt x="4350774" y="1195040"/>
                </a:cubicBezTo>
                <a:cubicBezTo>
                  <a:pt x="4450097" y="995675"/>
                  <a:pt x="4614872" y="448676"/>
                  <a:pt x="4710736" y="249573"/>
                </a:cubicBezTo>
                <a:cubicBezTo>
                  <a:pt x="4806601" y="50470"/>
                  <a:pt x="4851621" y="0"/>
                  <a:pt x="4925961" y="421"/>
                </a:cubicBezTo>
                <a:cubicBezTo>
                  <a:pt x="5000301" y="842"/>
                  <a:pt x="5058894" y="52872"/>
                  <a:pt x="5156777" y="252097"/>
                </a:cubicBezTo>
                <a:cubicBezTo>
                  <a:pt x="5254660" y="451322"/>
                  <a:pt x="5414079" y="996825"/>
                  <a:pt x="5513261" y="1195769"/>
                </a:cubicBezTo>
                <a:cubicBezTo>
                  <a:pt x="5612443" y="1394713"/>
                  <a:pt x="5672774" y="1450801"/>
                  <a:pt x="5751871" y="1445763"/>
                </a:cubicBezTo>
                <a:cubicBezTo>
                  <a:pt x="5830968" y="1440725"/>
                  <a:pt x="5889523" y="1369562"/>
                  <a:pt x="5987845" y="1165543"/>
                </a:cubicBezTo>
                <a:cubicBezTo>
                  <a:pt x="6086167" y="961524"/>
                  <a:pt x="6250858" y="415834"/>
                  <a:pt x="6341806" y="221647"/>
                </a:cubicBezTo>
                <a:cubicBezTo>
                  <a:pt x="6432754" y="27460"/>
                  <a:pt x="6501580" y="47124"/>
                  <a:pt x="6533535" y="421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4"/>
          <p:cNvGrpSpPr/>
          <p:nvPr/>
        </p:nvGrpSpPr>
        <p:grpSpPr>
          <a:xfrm>
            <a:off x="2362200" y="4062077"/>
            <a:ext cx="1447800" cy="1348123"/>
            <a:chOff x="2362200" y="4062077"/>
            <a:chExt cx="1447800" cy="1348123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2362200" y="4062077"/>
              <a:ext cx="1447800" cy="1344385"/>
            </a:xfrm>
            <a:prstGeom prst="round2SameRect">
              <a:avLst>
                <a:gd name="adj1" fmla="val 8759"/>
                <a:gd name="adj2" fmla="val 93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 Same Side Corner Rectangle 46"/>
            <p:cNvSpPr/>
            <p:nvPr/>
          </p:nvSpPr>
          <p:spPr>
            <a:xfrm>
              <a:off x="2569029" y="4165491"/>
              <a:ext cx="1034143" cy="723900"/>
            </a:xfrm>
            <a:prstGeom prst="round2SameRect">
              <a:avLst>
                <a:gd name="adj1" fmla="val 37298"/>
                <a:gd name="adj2" fmla="val 7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36320" y="4778865"/>
              <a:ext cx="110526" cy="110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454402" y="4261105"/>
              <a:ext cx="1249573" cy="1149095"/>
            </a:xfrm>
            <a:prstGeom prst="arc">
              <a:avLst>
                <a:gd name="adj1" fmla="val 13084073"/>
                <a:gd name="adj2" fmla="val 1944491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848725" y="4538048"/>
            <a:ext cx="538950" cy="46417"/>
          </a:xfrm>
          <a:prstGeom prst="straightConnector1">
            <a:avLst/>
          </a:prstGeom>
          <a:ln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2133600" y="5638800"/>
            <a:ext cx="2362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9050" y="4116978"/>
            <a:ext cx="2502265" cy="2436222"/>
            <a:chOff x="-19050" y="4043027"/>
            <a:chExt cx="2502265" cy="2436222"/>
          </a:xfrm>
        </p:grpSpPr>
        <p:sp>
          <p:nvSpPr>
            <p:cNvPr id="44" name="Trapezoid 43"/>
            <p:cNvSpPr/>
            <p:nvPr/>
          </p:nvSpPr>
          <p:spPr>
            <a:xfrm rot="10800000">
              <a:off x="-19050" y="4043027"/>
              <a:ext cx="2502265" cy="133368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676211" y="5113927"/>
              <a:ext cx="1111397" cy="1619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572000" y="5410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doesn’t matter where our detector is</a:t>
            </a:r>
            <a:endParaRPr lang="en-US" dirty="0"/>
          </a:p>
        </p:txBody>
      </p:sp>
      <p:grpSp>
        <p:nvGrpSpPr>
          <p:cNvPr id="57" name="Group 28"/>
          <p:cNvGrpSpPr/>
          <p:nvPr/>
        </p:nvGrpSpPr>
        <p:grpSpPr>
          <a:xfrm rot="5400000">
            <a:off x="4222841" y="5943485"/>
            <a:ext cx="838430" cy="533400"/>
            <a:chOff x="6324370" y="2362294"/>
            <a:chExt cx="838430" cy="5334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876800" y="624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1042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2700000">
            <a:off x="3896725" y="2770934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2819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114800" y="1832199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2177844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8"/>
          <p:cNvGrpSpPr/>
          <p:nvPr/>
        </p:nvGrpSpPr>
        <p:grpSpPr>
          <a:xfrm rot="5400000">
            <a:off x="4222841" y="380988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5992" y="269808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079956" y="2791492"/>
            <a:ext cx="12781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62489" y="3203845"/>
            <a:ext cx="7566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81897" y="2325369"/>
            <a:ext cx="686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28972" y="2438797"/>
            <a:ext cx="608806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325613" y="3201647"/>
            <a:ext cx="6120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9165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2374879"/>
            <a:ext cx="1951001" cy="7493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 rot="19581102">
            <a:off x="3576250" y="1869663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8"/>
          <p:cNvGrpSpPr/>
          <p:nvPr/>
        </p:nvGrpSpPr>
        <p:grpSpPr>
          <a:xfrm rot="3109241">
            <a:off x="5562485" y="388631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19093189">
            <a:off x="4363242" y="1957318"/>
            <a:ext cx="109931" cy="685006"/>
            <a:chOff x="7467600" y="1295478"/>
            <a:chExt cx="93407" cy="761128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>
              <a:off x="7216916" y="1637981"/>
              <a:ext cx="68659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7163991" y="1751409"/>
              <a:ext cx="608806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16200000" flipV="1">
            <a:off x="5159846" y="3132875"/>
            <a:ext cx="408438" cy="36492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2893189" flipH="1" flipV="1">
            <a:off x="4946169" y="3314098"/>
            <a:ext cx="547918" cy="18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412956" y="27432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600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47800" y="2699672"/>
            <a:ext cx="27259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286001" y="2791492"/>
            <a:ext cx="1278192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2374879"/>
            <a:ext cx="1951001" cy="7493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 rot="19010232">
            <a:off x="3576250" y="1869663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8"/>
          <p:cNvGrpSpPr/>
          <p:nvPr/>
        </p:nvGrpSpPr>
        <p:grpSpPr>
          <a:xfrm rot="3109241">
            <a:off x="5562485" y="388631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953000" y="2698084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95800" y="1981200"/>
            <a:ext cx="1524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5159846" y="3132875"/>
            <a:ext cx="408438" cy="36492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2893189" flipH="1" flipV="1">
            <a:off x="4946169" y="3314098"/>
            <a:ext cx="547918" cy="186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4241751" y="2182021"/>
            <a:ext cx="462985" cy="44319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412956" y="27432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8600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47800" y="2699672"/>
            <a:ext cx="27259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286001" y="2791492"/>
            <a:ext cx="1278192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 rot="19010232">
            <a:off x="3576250" y="1869663"/>
            <a:ext cx="1066800" cy="135405"/>
            <a:chOff x="4114800" y="1832199"/>
            <a:chExt cx="1066800" cy="135405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8"/>
          <p:cNvGrpSpPr/>
          <p:nvPr/>
        </p:nvGrpSpPr>
        <p:grpSpPr>
          <a:xfrm rot="3109241">
            <a:off x="5562485" y="388631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866968" y="2699672"/>
            <a:ext cx="122903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95800" y="1981200"/>
            <a:ext cx="1524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241751" y="2182021"/>
            <a:ext cx="462985" cy="44319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4936174" y="2907749"/>
            <a:ext cx="755998" cy="72186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412956" y="27432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600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47800" y="2699672"/>
            <a:ext cx="2725992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2209800" y="3048000"/>
            <a:ext cx="1371602" cy="2286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2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8"/>
          <p:cNvGrpSpPr/>
          <p:nvPr/>
        </p:nvGrpSpPr>
        <p:grpSpPr>
          <a:xfrm rot="3109241">
            <a:off x="5562485" y="3886315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rot="16200000" flipV="1">
            <a:off x="5513439" y="3379839"/>
            <a:ext cx="471948" cy="8357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751871" y="2819401"/>
            <a:ext cx="496529" cy="24826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25"/>
          <p:cNvGrpSpPr/>
          <p:nvPr/>
        </p:nvGrpSpPr>
        <p:grpSpPr>
          <a:xfrm rot="18091168">
            <a:off x="5409789" y="3023708"/>
            <a:ext cx="457200" cy="76200"/>
            <a:chOff x="4114800" y="1832199"/>
            <a:chExt cx="1066800" cy="135405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876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12956" y="27432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8600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447800" y="2699672"/>
            <a:ext cx="457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209800" y="3048000"/>
            <a:ext cx="1371602" cy="2286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8"/>
          <p:cNvGrpSpPr/>
          <p:nvPr/>
        </p:nvGrpSpPr>
        <p:grpSpPr>
          <a:xfrm rot="1025156">
            <a:off x="6232057" y="3083197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5"/>
          <p:cNvGrpSpPr/>
          <p:nvPr/>
        </p:nvGrpSpPr>
        <p:grpSpPr>
          <a:xfrm rot="16950422">
            <a:off x="6053239" y="2895826"/>
            <a:ext cx="236289" cy="105361"/>
            <a:chOff x="4114800" y="1832199"/>
            <a:chExt cx="1066800" cy="135405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41910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43434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44958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46482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4800600" y="1835598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4953000" y="1832199"/>
              <a:ext cx="114299" cy="114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4114800" y="1967604"/>
              <a:ext cx="10668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rot="5400000">
            <a:off x="412956" y="27432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600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7800" y="2699672"/>
            <a:ext cx="457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133600" y="2971800"/>
            <a:ext cx="1447800" cy="1524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 rot="5400000" flipH="1">
            <a:off x="3289713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 rot="5400000" flipH="1">
            <a:off x="3086100" y="1409700"/>
            <a:ext cx="1295400" cy="3048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 rot="5400000" flipH="1">
            <a:off x="3409950" y="1835150"/>
            <a:ext cx="673100" cy="2209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 rot="5214563" flipH="1">
            <a:off x="3590568" y="2756139"/>
            <a:ext cx="556785" cy="4413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 rot="5834951" flipH="1">
            <a:off x="3643393" y="2304667"/>
            <a:ext cx="482451" cy="43059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Arc 9"/>
          <p:cNvSpPr>
            <a:spLocks/>
          </p:cNvSpPr>
          <p:nvPr/>
        </p:nvSpPr>
        <p:spPr bwMode="auto">
          <a:xfrm rot="5400000" flipH="1">
            <a:off x="3973351" y="2438796"/>
            <a:ext cx="945356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" name="Arc 10"/>
          <p:cNvSpPr>
            <a:spLocks/>
          </p:cNvSpPr>
          <p:nvPr/>
        </p:nvSpPr>
        <p:spPr bwMode="auto">
          <a:xfrm rot="5400000" flipH="1">
            <a:off x="3682838" y="2225278"/>
            <a:ext cx="997743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74666" y="3465623"/>
            <a:ext cx="3390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Answer…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3160" y="536855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the changing magnetic flux is contained within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core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…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/>
              <a:t>what in heaven’s name carries the power out to the secondary?</a:t>
            </a:r>
          </a:p>
        </p:txBody>
      </p:sp>
      <p:sp>
        <p:nvSpPr>
          <p:cNvPr id="22" name="Arc 21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8"/>
          <p:cNvGrpSpPr/>
          <p:nvPr/>
        </p:nvGrpSpPr>
        <p:grpSpPr>
          <a:xfrm rot="1025156">
            <a:off x="6232057" y="3083197"/>
            <a:ext cx="838430" cy="533400"/>
            <a:chOff x="6324370" y="2362294"/>
            <a:chExt cx="838430" cy="533400"/>
          </a:xfrm>
        </p:grpSpPr>
        <p:sp>
          <p:nvSpPr>
            <p:cNvPr id="30" name="Trapezoid 29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 rot="5827792">
            <a:off x="6699770" y="3024069"/>
            <a:ext cx="483906" cy="7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12956" y="27432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8600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47800" y="2699672"/>
            <a:ext cx="457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133600" y="2971800"/>
            <a:ext cx="1447800" cy="1524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86600" y="1676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869954" y="2070868"/>
            <a:ext cx="583859" cy="34785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479458" y="3025878"/>
            <a:ext cx="705465" cy="4055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32" name="Oval 31"/>
          <p:cNvSpPr/>
          <p:nvPr/>
        </p:nvSpPr>
        <p:spPr>
          <a:xfrm>
            <a:off x="6858000" y="26836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27059" y="268366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12956" y="27432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8600" y="213360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447800" y="2699672"/>
            <a:ext cx="457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057400" y="2778456"/>
            <a:ext cx="1600200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6324370" y="2438494"/>
            <a:ext cx="838430" cy="533400"/>
            <a:chOff x="6324370" y="2362294"/>
            <a:chExt cx="838430" cy="533400"/>
          </a:xfrm>
        </p:grpSpPr>
        <p:sp>
          <p:nvSpPr>
            <p:cNvPr id="13" name="Trapezoid 12"/>
            <p:cNvSpPr/>
            <p:nvPr/>
          </p:nvSpPr>
          <p:spPr>
            <a:xfrm rot="5400000">
              <a:off x="6286270" y="2400394"/>
              <a:ext cx="533400" cy="457200"/>
            </a:xfrm>
            <a:prstGeom prst="trapezoid">
              <a:avLst>
                <a:gd name="adj" fmla="val 33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2514600"/>
              <a:ext cx="3810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2015280" y="2895600"/>
            <a:ext cx="4004520" cy="838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2057400" y="2971800"/>
            <a:ext cx="3962400" cy="8279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3505200"/>
            <a:ext cx="5334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86600" y="1676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869954" y="2070868"/>
            <a:ext cx="583859" cy="34785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479458" y="3025878"/>
            <a:ext cx="705465" cy="40558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32" name="Oval 31"/>
          <p:cNvSpPr/>
          <p:nvPr/>
        </p:nvSpPr>
        <p:spPr>
          <a:xfrm>
            <a:off x="6858000" y="26836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27059" y="268366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762000" y="838200"/>
            <a:ext cx="5334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H="1">
            <a:off x="762001" y="3048000"/>
            <a:ext cx="5334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6764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609600" y="2667000"/>
            <a:ext cx="2362200" cy="2362200"/>
          </a:xfrm>
          <a:prstGeom prst="arc">
            <a:avLst>
              <a:gd name="adj1" fmla="val 16200000"/>
              <a:gd name="adj2" fmla="val 4722656"/>
            </a:avLst>
          </a:prstGeom>
          <a:ln>
            <a:solidFill>
              <a:srgbClr val="DEE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1010528" y="3048000"/>
            <a:ext cx="1524000" cy="1600200"/>
          </a:xfrm>
          <a:prstGeom prst="arc">
            <a:avLst>
              <a:gd name="adj1" fmla="val 16200000"/>
              <a:gd name="adj2" fmla="val 4722656"/>
            </a:avLst>
          </a:prstGeom>
          <a:ln>
            <a:solidFill>
              <a:srgbClr val="BFD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1413805" y="3457136"/>
            <a:ext cx="748714" cy="762000"/>
          </a:xfrm>
          <a:prstGeom prst="arc">
            <a:avLst>
              <a:gd name="adj1" fmla="val 16200000"/>
              <a:gd name="adj2" fmla="val 47226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463048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any object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8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zoid 12"/>
          <p:cNvSpPr/>
          <p:nvPr/>
        </p:nvSpPr>
        <p:spPr>
          <a:xfrm rot="5400000">
            <a:off x="6128065" y="2155371"/>
            <a:ext cx="1371600" cy="1175658"/>
          </a:xfrm>
          <a:prstGeom prst="trapezoid">
            <a:avLst>
              <a:gd name="adj" fmla="val 3328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02285" y="2449044"/>
            <a:ext cx="6749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1295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7801283" y="1857683"/>
            <a:ext cx="759542" cy="24949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7845928" y="3634639"/>
            <a:ext cx="604060" cy="46808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8600" y="4126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120041" y="2453148"/>
            <a:ext cx="4463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7530632" y="3005336"/>
            <a:ext cx="4463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7543800" y="2558844"/>
            <a:ext cx="381000" cy="381000"/>
          </a:xfrm>
          <a:prstGeom prst="arc">
            <a:avLst>
              <a:gd name="adj1" fmla="val 12334474"/>
              <a:gd name="adj2" fmla="val 9215517"/>
            </a:avLst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10800000">
            <a:off x="762000" y="838200"/>
            <a:ext cx="5334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H="1">
            <a:off x="762001" y="3048000"/>
            <a:ext cx="5334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15280" y="2895600"/>
            <a:ext cx="4004520" cy="838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057400" y="2971800"/>
            <a:ext cx="3962400" cy="8279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47800" y="3505200"/>
            <a:ext cx="5334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6764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38400" y="45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improved</a:t>
            </a:r>
            <a:endParaRPr lang="en-US" sz="3200" dirty="0"/>
          </a:p>
        </p:txBody>
      </p:sp>
      <p:sp>
        <p:nvSpPr>
          <p:cNvPr id="25" name="Arc 24"/>
          <p:cNvSpPr/>
          <p:nvPr/>
        </p:nvSpPr>
        <p:spPr>
          <a:xfrm>
            <a:off x="609600" y="2667000"/>
            <a:ext cx="2362200" cy="2362200"/>
          </a:xfrm>
          <a:prstGeom prst="arc">
            <a:avLst>
              <a:gd name="adj1" fmla="val 16200000"/>
              <a:gd name="adj2" fmla="val 4722656"/>
            </a:avLst>
          </a:prstGeom>
          <a:ln w="28575">
            <a:solidFill>
              <a:srgbClr val="DEE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010528" y="3048000"/>
            <a:ext cx="1524000" cy="1600200"/>
          </a:xfrm>
          <a:prstGeom prst="arc">
            <a:avLst>
              <a:gd name="adj1" fmla="val 16200000"/>
              <a:gd name="adj2" fmla="val 4722656"/>
            </a:avLst>
          </a:prstGeom>
          <a:ln w="28575">
            <a:solidFill>
              <a:srgbClr val="BFD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1413805" y="3457136"/>
            <a:ext cx="748714" cy="762000"/>
          </a:xfrm>
          <a:prstGeom prst="arc">
            <a:avLst>
              <a:gd name="adj1" fmla="val 16200000"/>
              <a:gd name="adj2" fmla="val 472265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zoid 12"/>
          <p:cNvSpPr/>
          <p:nvPr/>
        </p:nvSpPr>
        <p:spPr>
          <a:xfrm rot="5400000">
            <a:off x="6128065" y="2155371"/>
            <a:ext cx="1371600" cy="1175658"/>
          </a:xfrm>
          <a:prstGeom prst="trapezoid">
            <a:avLst>
              <a:gd name="adj" fmla="val 3328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02285" y="2449044"/>
            <a:ext cx="6749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1295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7801283" y="1857683"/>
            <a:ext cx="759542" cy="24949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7845928" y="3634639"/>
            <a:ext cx="604060" cy="46808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8600" y="4126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120041" y="2453148"/>
            <a:ext cx="4463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7530632" y="3005336"/>
            <a:ext cx="4463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7543800" y="2558844"/>
            <a:ext cx="381000" cy="381000"/>
          </a:xfrm>
          <a:prstGeom prst="arc">
            <a:avLst>
              <a:gd name="adj1" fmla="val 12334474"/>
              <a:gd name="adj2" fmla="val 9215517"/>
            </a:avLst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7673" y="2895600"/>
            <a:ext cx="5912127" cy="12374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18288" y="2971799"/>
            <a:ext cx="6019800" cy="125786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62000" y="838200"/>
            <a:ext cx="5334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H="1">
            <a:off x="762001" y="3048000"/>
            <a:ext cx="5334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38400" y="45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improved</a:t>
            </a:r>
            <a:endParaRPr lang="en-US" sz="3200" dirty="0"/>
          </a:p>
        </p:txBody>
      </p:sp>
      <p:sp>
        <p:nvSpPr>
          <p:cNvPr id="17" name="Arc 16"/>
          <p:cNvSpPr/>
          <p:nvPr/>
        </p:nvSpPr>
        <p:spPr>
          <a:xfrm>
            <a:off x="-3790072" y="1371600"/>
            <a:ext cx="5943600" cy="5943600"/>
          </a:xfrm>
          <a:prstGeom prst="arc">
            <a:avLst>
              <a:gd name="adj1" fmla="val 17302769"/>
              <a:gd name="adj2" fmla="val 2491061"/>
            </a:avLst>
          </a:prstGeom>
          <a:ln>
            <a:solidFill>
              <a:srgbClr val="BFD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-4385604" y="781928"/>
            <a:ext cx="7162800" cy="7162800"/>
          </a:xfrm>
          <a:prstGeom prst="arc">
            <a:avLst>
              <a:gd name="adj1" fmla="val 18038539"/>
              <a:gd name="adj2" fmla="val 2253781"/>
            </a:avLst>
          </a:prstGeom>
          <a:ln>
            <a:solidFill>
              <a:srgbClr val="DEE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-3304736" y="1958924"/>
            <a:ext cx="4953000" cy="4953000"/>
          </a:xfrm>
          <a:prstGeom prst="arc">
            <a:avLst>
              <a:gd name="adj1" fmla="val 17302769"/>
              <a:gd name="adj2" fmla="val 27603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zoid 12"/>
          <p:cNvSpPr/>
          <p:nvPr/>
        </p:nvSpPr>
        <p:spPr>
          <a:xfrm rot="5400000">
            <a:off x="6128065" y="2155371"/>
            <a:ext cx="1371600" cy="1175658"/>
          </a:xfrm>
          <a:prstGeom prst="trapezoid">
            <a:avLst>
              <a:gd name="adj" fmla="val 3328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02285" y="2449044"/>
            <a:ext cx="6749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1295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7801283" y="1857683"/>
            <a:ext cx="759542" cy="24949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7845928" y="3634639"/>
            <a:ext cx="604060" cy="46808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8600" y="4126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120041" y="2453148"/>
            <a:ext cx="4463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7530632" y="3005336"/>
            <a:ext cx="446315" cy="587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7543800" y="2558844"/>
            <a:ext cx="381000" cy="381000"/>
          </a:xfrm>
          <a:prstGeom prst="arc">
            <a:avLst>
              <a:gd name="adj1" fmla="val 12334474"/>
              <a:gd name="adj2" fmla="val 9215517"/>
            </a:avLst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7673" y="2895600"/>
            <a:ext cx="5912127" cy="12374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18288" y="2971799"/>
            <a:ext cx="6019800" cy="125786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62000" y="838200"/>
            <a:ext cx="5334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H="1">
            <a:off x="762001" y="3048000"/>
            <a:ext cx="5334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14800" y="39624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sensitive because no limit on the power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45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improved</a:t>
            </a:r>
            <a:endParaRPr lang="en-US" sz="3200" dirty="0"/>
          </a:p>
        </p:txBody>
      </p:sp>
      <p:sp>
        <p:nvSpPr>
          <p:cNvPr id="24" name="Arc 23"/>
          <p:cNvSpPr/>
          <p:nvPr/>
        </p:nvSpPr>
        <p:spPr>
          <a:xfrm>
            <a:off x="-3790072" y="1371600"/>
            <a:ext cx="5943600" cy="5943600"/>
          </a:xfrm>
          <a:prstGeom prst="arc">
            <a:avLst>
              <a:gd name="adj1" fmla="val 17302769"/>
              <a:gd name="adj2" fmla="val 2491061"/>
            </a:avLst>
          </a:prstGeom>
          <a:ln>
            <a:solidFill>
              <a:srgbClr val="BFD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-4385604" y="781928"/>
            <a:ext cx="7162800" cy="7162800"/>
          </a:xfrm>
          <a:prstGeom prst="arc">
            <a:avLst>
              <a:gd name="adj1" fmla="val 18038539"/>
              <a:gd name="adj2" fmla="val 2253781"/>
            </a:avLst>
          </a:prstGeom>
          <a:ln>
            <a:solidFill>
              <a:srgbClr val="DEE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-3304736" y="1958924"/>
            <a:ext cx="4953000" cy="4953000"/>
          </a:xfrm>
          <a:prstGeom prst="arc">
            <a:avLst>
              <a:gd name="adj1" fmla="val 17302769"/>
              <a:gd name="adj2" fmla="val 27603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85800"/>
            <a:ext cx="3810000" cy="7078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Interferometer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33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620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685800"/>
            <a:ext cx="4191000" cy="7078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Motion Sensor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217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28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0772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390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6565900" y="305435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200900" y="4381500"/>
            <a:ext cx="83978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6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971800"/>
            <a:ext cx="124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Rectangle 15"/>
          <p:cNvSpPr>
            <a:spLocks noChangeArrowheads="1"/>
          </p:cNvSpPr>
          <p:nvPr/>
        </p:nvSpPr>
        <p:spPr bwMode="auto">
          <a:xfrm>
            <a:off x="6567488" y="2960688"/>
            <a:ext cx="1524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6093" name="TextBox 14"/>
          <p:cNvSpPr txBox="1">
            <a:spLocks noChangeArrowheads="1"/>
          </p:cNvSpPr>
          <p:nvPr/>
        </p:nvSpPr>
        <p:spPr bwMode="auto">
          <a:xfrm>
            <a:off x="938129" y="3391019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/>
              <a:t>compels one to believe in </a:t>
            </a:r>
            <a:r>
              <a:rPr lang="en-US" sz="2800" dirty="0" smtClean="0"/>
              <a:t>an electrically rigid medium.</a:t>
            </a:r>
            <a:endParaRPr lang="en-US" sz="2800" dirty="0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the medium has to be</a:t>
            </a:r>
            <a:br>
              <a:rPr lang="en-US" sz="320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b="1" i="1">
                <a:solidFill>
                  <a:schemeClr val="bg1">
                    <a:lumMod val="75000"/>
                  </a:schemeClr>
                </a:solidFill>
              </a:rPr>
              <a:t>rigid</a:t>
            </a: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 to support polarization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it has to be able transmit a shear force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6858000" y="586740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057900" y="5657850"/>
            <a:ext cx="152400" cy="119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599" y="762000"/>
            <a:ext cx="59785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Electric Waves Have Polarization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Therefore they must be: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transverse and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travel through something </a:t>
            </a: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rigid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energy is not because of motion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 rot="5400000" flipH="1">
            <a:off x="3289713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 rot="5400000" flipH="1">
            <a:off x="3086100" y="1409700"/>
            <a:ext cx="1295400" cy="3048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 rot="5400000" flipH="1">
            <a:off x="3409950" y="1835150"/>
            <a:ext cx="673100" cy="2209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 rot="5214563" flipH="1">
            <a:off x="3590568" y="2756139"/>
            <a:ext cx="556785" cy="4413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 rot="5834951" flipH="1">
            <a:off x="3643393" y="2304667"/>
            <a:ext cx="482451" cy="43059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Arc 9"/>
          <p:cNvSpPr>
            <a:spLocks/>
          </p:cNvSpPr>
          <p:nvPr/>
        </p:nvSpPr>
        <p:spPr bwMode="auto">
          <a:xfrm rot="5400000" flipH="1">
            <a:off x="3973351" y="2438796"/>
            <a:ext cx="945356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" name="Arc 10"/>
          <p:cNvSpPr>
            <a:spLocks/>
          </p:cNvSpPr>
          <p:nvPr/>
        </p:nvSpPr>
        <p:spPr bwMode="auto">
          <a:xfrm rot="5400000" flipH="1">
            <a:off x="3682838" y="2225278"/>
            <a:ext cx="997743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74666" y="3465623"/>
            <a:ext cx="3390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Answer…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Arc 26"/>
          <p:cNvSpPr>
            <a:spLocks/>
          </p:cNvSpPr>
          <p:nvPr/>
        </p:nvSpPr>
        <p:spPr bwMode="auto">
          <a:xfrm>
            <a:off x="2508250" y="23844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6" name="Arc 27"/>
          <p:cNvSpPr>
            <a:spLocks/>
          </p:cNvSpPr>
          <p:nvPr/>
        </p:nvSpPr>
        <p:spPr bwMode="auto">
          <a:xfrm>
            <a:off x="1816100" y="23622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3160" y="536855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the changing magnetic flux is contained within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core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…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/>
              <a:t>what in heaven’s name carries the power out to the secondary?</a:t>
            </a:r>
          </a:p>
        </p:txBody>
      </p:sp>
      <p:sp>
        <p:nvSpPr>
          <p:cNvPr id="16" name="Arc 15"/>
          <p:cNvSpPr/>
          <p:nvPr/>
        </p:nvSpPr>
        <p:spPr>
          <a:xfrm>
            <a:off x="3282516" y="1885644"/>
            <a:ext cx="431945" cy="1045115"/>
          </a:xfrm>
          <a:prstGeom prst="arc">
            <a:avLst>
              <a:gd name="adj1" fmla="val 5754211"/>
              <a:gd name="adj2" fmla="val 784938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flipH="1">
            <a:off x="4330898" y="1905000"/>
            <a:ext cx="431945" cy="1045115"/>
          </a:xfrm>
          <a:prstGeom prst="arc">
            <a:avLst>
              <a:gd name="adj1" fmla="val 10761980"/>
              <a:gd name="adj2" fmla="val 1579303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4291302" y="1905000"/>
            <a:ext cx="431945" cy="1045115"/>
          </a:xfrm>
          <a:prstGeom prst="arc">
            <a:avLst>
              <a:gd name="adj1" fmla="val 5754211"/>
              <a:gd name="adj2" fmla="val 7020832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3738784" y="549036"/>
            <a:ext cx="2464682" cy="4647760"/>
          </a:xfrm>
          <a:prstGeom prst="arc">
            <a:avLst>
              <a:gd name="adj1" fmla="val 17285984"/>
              <a:gd name="adj2" fmla="val 396772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4274076" y="1524000"/>
            <a:ext cx="1410516" cy="2772620"/>
          </a:xfrm>
          <a:prstGeom prst="arc">
            <a:avLst>
              <a:gd name="adj1" fmla="val 9335620"/>
              <a:gd name="adj2" fmla="val 1554510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4267200" y="1524000"/>
            <a:ext cx="1410516" cy="2772620"/>
          </a:xfrm>
          <a:prstGeom prst="arc">
            <a:avLst>
              <a:gd name="adj1" fmla="val 5846602"/>
              <a:gd name="adj2" fmla="val 8158207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3281363" y="1888582"/>
            <a:ext cx="431945" cy="1045115"/>
          </a:xfrm>
          <a:prstGeom prst="arc">
            <a:avLst>
              <a:gd name="adj1" fmla="val 12288613"/>
              <a:gd name="adj2" fmla="val 1579303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390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6565900" y="305435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200900" y="4381500"/>
            <a:ext cx="83978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6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971800"/>
            <a:ext cx="124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Rectangle 15"/>
          <p:cNvSpPr>
            <a:spLocks noChangeArrowheads="1"/>
          </p:cNvSpPr>
          <p:nvPr/>
        </p:nvSpPr>
        <p:spPr bwMode="auto">
          <a:xfrm>
            <a:off x="6567488" y="2960688"/>
            <a:ext cx="1524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6093" name="TextBox 14"/>
          <p:cNvSpPr txBox="1">
            <a:spLocks noChangeArrowheads="1"/>
          </p:cNvSpPr>
          <p:nvPr/>
        </p:nvSpPr>
        <p:spPr bwMode="auto">
          <a:xfrm>
            <a:off x="1300163" y="3389312"/>
            <a:ext cx="3729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/>
              <a:t>compels one to believe in an </a:t>
            </a:r>
            <a:r>
              <a:rPr lang="en-US" sz="2800" b="1" i="1" dirty="0"/>
              <a:t>aether</a:t>
            </a:r>
            <a:r>
              <a:rPr lang="en-US" sz="2800" dirty="0"/>
              <a:t>.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the medium has to be</a:t>
            </a:r>
            <a:br>
              <a:rPr lang="en-US" sz="320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b="1" i="1">
                <a:solidFill>
                  <a:schemeClr val="bg1">
                    <a:lumMod val="75000"/>
                  </a:schemeClr>
                </a:solidFill>
              </a:rPr>
              <a:t>rigid</a:t>
            </a: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 to support polarization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it has to be able transmit a shear force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6858000" y="586740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057900" y="5657850"/>
            <a:ext cx="152400" cy="119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599" y="762000"/>
            <a:ext cx="59785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Electric Waves Have Polarization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Therefore they must be: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transverse and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travel through something </a:t>
            </a: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rigid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energy is not because of motion</a:t>
            </a:r>
            <a:endParaRPr lang="en-US" sz="3200" dirty="0">
              <a:cs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088" y="457200"/>
            <a:ext cx="8774112" cy="6096000"/>
          </a:xfrm>
          <a:prstGeom prst="rect">
            <a:avLst/>
          </a:prstGeom>
          <a:solidFill>
            <a:srgbClr val="FFFFF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 rot="5400000" flipH="1">
            <a:off x="3289713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 rot="5400000" flipH="1">
            <a:off x="3086100" y="1409700"/>
            <a:ext cx="1295400" cy="3048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 rot="5400000" flipH="1">
            <a:off x="3409950" y="1835150"/>
            <a:ext cx="673100" cy="2209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 rot="5214563" flipH="1">
            <a:off x="3590568" y="2756139"/>
            <a:ext cx="556785" cy="4413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 rot="5834951" flipH="1">
            <a:off x="3643393" y="2304667"/>
            <a:ext cx="482451" cy="43059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Arc 9"/>
          <p:cNvSpPr>
            <a:spLocks/>
          </p:cNvSpPr>
          <p:nvPr/>
        </p:nvSpPr>
        <p:spPr bwMode="auto">
          <a:xfrm rot="5400000" flipH="1">
            <a:off x="3973351" y="2438796"/>
            <a:ext cx="945356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" name="Arc 10"/>
          <p:cNvSpPr>
            <a:spLocks/>
          </p:cNvSpPr>
          <p:nvPr/>
        </p:nvSpPr>
        <p:spPr bwMode="auto">
          <a:xfrm rot="5400000" flipH="1">
            <a:off x="3682838" y="2225278"/>
            <a:ext cx="997743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74666" y="3465623"/>
            <a:ext cx="3390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Answer…</a:t>
            </a:r>
            <a:br>
              <a:rPr lang="en-US" dirty="0"/>
            </a:br>
            <a:r>
              <a:rPr lang="en-US" dirty="0"/>
              <a:t>a circulating electric </a:t>
            </a:r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35" name="Arc 26"/>
          <p:cNvSpPr>
            <a:spLocks/>
          </p:cNvSpPr>
          <p:nvPr/>
        </p:nvSpPr>
        <p:spPr bwMode="auto">
          <a:xfrm>
            <a:off x="2508250" y="23844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6" name="Arc 27"/>
          <p:cNvSpPr>
            <a:spLocks/>
          </p:cNvSpPr>
          <p:nvPr/>
        </p:nvSpPr>
        <p:spPr bwMode="auto">
          <a:xfrm>
            <a:off x="1816100" y="23622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3160" y="5368557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the changing magnetic flux is contained within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core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…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/>
              <a:t>what in heaven’s name carries the power out to the secondary?</a:t>
            </a:r>
          </a:p>
        </p:txBody>
      </p:sp>
      <p:sp>
        <p:nvSpPr>
          <p:cNvPr id="19" name="Arc 18"/>
          <p:cNvSpPr/>
          <p:nvPr/>
        </p:nvSpPr>
        <p:spPr>
          <a:xfrm flipH="1">
            <a:off x="4330898" y="1905000"/>
            <a:ext cx="431945" cy="1045115"/>
          </a:xfrm>
          <a:prstGeom prst="arc">
            <a:avLst>
              <a:gd name="adj1" fmla="val 10761980"/>
              <a:gd name="adj2" fmla="val 1579303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4291302" y="1905000"/>
            <a:ext cx="431945" cy="1045115"/>
          </a:xfrm>
          <a:prstGeom prst="arc">
            <a:avLst>
              <a:gd name="adj1" fmla="val 5754211"/>
              <a:gd name="adj2" fmla="val 7020832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3738784" y="549036"/>
            <a:ext cx="2464682" cy="4647760"/>
          </a:xfrm>
          <a:prstGeom prst="arc">
            <a:avLst>
              <a:gd name="adj1" fmla="val 17285984"/>
              <a:gd name="adj2" fmla="val 396772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4274076" y="1524000"/>
            <a:ext cx="1410516" cy="2772620"/>
          </a:xfrm>
          <a:prstGeom prst="arc">
            <a:avLst>
              <a:gd name="adj1" fmla="val 9335620"/>
              <a:gd name="adj2" fmla="val 1554510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4267200" y="1524000"/>
            <a:ext cx="1410516" cy="2772620"/>
          </a:xfrm>
          <a:prstGeom prst="arc">
            <a:avLst>
              <a:gd name="adj1" fmla="val 5846602"/>
              <a:gd name="adj2" fmla="val 8158207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3282516" y="1885644"/>
            <a:ext cx="431945" cy="1045115"/>
          </a:xfrm>
          <a:prstGeom prst="arc">
            <a:avLst>
              <a:gd name="adj1" fmla="val 5754211"/>
              <a:gd name="adj2" fmla="val 784938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3281363" y="1888582"/>
            <a:ext cx="431945" cy="1045115"/>
          </a:xfrm>
          <a:prstGeom prst="arc">
            <a:avLst>
              <a:gd name="adj1" fmla="val 12288613"/>
              <a:gd name="adj2" fmla="val 1579303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1000"/>
            <a:ext cx="4572000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000" y="228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15000" y="2590800"/>
            <a:ext cx="6858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/>
          <p:cNvSpPr/>
          <p:nvPr/>
        </p:nvSpPr>
        <p:spPr>
          <a:xfrm>
            <a:off x="3281363" y="1888582"/>
            <a:ext cx="431945" cy="1045115"/>
          </a:xfrm>
          <a:prstGeom prst="arc">
            <a:avLst>
              <a:gd name="adj1" fmla="val 5754211"/>
              <a:gd name="adj2" fmla="val 15793034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 rot="5400000" flipH="1">
            <a:off x="3289713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 rot="5400000" flipH="1">
            <a:off x="3086100" y="1409700"/>
            <a:ext cx="1295400" cy="3048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 rot="5400000" flipH="1">
            <a:off x="3409950" y="1835150"/>
            <a:ext cx="673100" cy="2209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 rot="5214563" flipH="1">
            <a:off x="3590568" y="2756139"/>
            <a:ext cx="556785" cy="4413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 rot="5834951" flipH="1">
            <a:off x="3643393" y="2304667"/>
            <a:ext cx="482451" cy="43059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Arc 9"/>
          <p:cNvSpPr>
            <a:spLocks/>
          </p:cNvSpPr>
          <p:nvPr/>
        </p:nvSpPr>
        <p:spPr bwMode="auto">
          <a:xfrm rot="5400000" flipH="1">
            <a:off x="3973351" y="2438796"/>
            <a:ext cx="945356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" name="Arc 10"/>
          <p:cNvSpPr>
            <a:spLocks/>
          </p:cNvSpPr>
          <p:nvPr/>
        </p:nvSpPr>
        <p:spPr bwMode="auto">
          <a:xfrm rot="5400000" flipH="1">
            <a:off x="3682838" y="2225278"/>
            <a:ext cx="997743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74666" y="3465623"/>
            <a:ext cx="33900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Answer…</a:t>
            </a:r>
            <a:br>
              <a:rPr lang="en-US" dirty="0"/>
            </a:br>
            <a:r>
              <a:rPr lang="en-US" dirty="0"/>
              <a:t>a circulating electric </a:t>
            </a:r>
            <a:r>
              <a:rPr lang="en-US" dirty="0" smtClean="0"/>
              <a:t>field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something rarely taught</a:t>
            </a:r>
            <a:endParaRPr lang="en-US" dirty="0"/>
          </a:p>
        </p:txBody>
      </p:sp>
      <p:sp>
        <p:nvSpPr>
          <p:cNvPr id="3" name="Arc 2"/>
          <p:cNvSpPr/>
          <p:nvPr/>
        </p:nvSpPr>
        <p:spPr>
          <a:xfrm>
            <a:off x="3738784" y="549036"/>
            <a:ext cx="2464682" cy="4647760"/>
          </a:xfrm>
          <a:prstGeom prst="arc">
            <a:avLst>
              <a:gd name="adj1" fmla="val 17285984"/>
              <a:gd name="adj2" fmla="val 396772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26"/>
          <p:cNvSpPr>
            <a:spLocks/>
          </p:cNvSpPr>
          <p:nvPr/>
        </p:nvSpPr>
        <p:spPr bwMode="auto">
          <a:xfrm>
            <a:off x="2508250" y="23844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6" name="Arc 27"/>
          <p:cNvSpPr>
            <a:spLocks/>
          </p:cNvSpPr>
          <p:nvPr/>
        </p:nvSpPr>
        <p:spPr bwMode="auto">
          <a:xfrm>
            <a:off x="1816100" y="23622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1" name="Arc 20"/>
          <p:cNvSpPr/>
          <p:nvPr/>
        </p:nvSpPr>
        <p:spPr>
          <a:xfrm flipH="1">
            <a:off x="4330898" y="1905000"/>
            <a:ext cx="431945" cy="1045115"/>
          </a:xfrm>
          <a:prstGeom prst="arc">
            <a:avLst>
              <a:gd name="adj1" fmla="val 10761980"/>
              <a:gd name="adj2" fmla="val 1579303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H="1">
            <a:off x="4291302" y="1905000"/>
            <a:ext cx="431945" cy="1045115"/>
          </a:xfrm>
          <a:prstGeom prst="arc">
            <a:avLst>
              <a:gd name="adj1" fmla="val 5754211"/>
              <a:gd name="adj2" fmla="val 7020832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4274076" y="1524000"/>
            <a:ext cx="1410516" cy="2772620"/>
          </a:xfrm>
          <a:prstGeom prst="arc">
            <a:avLst>
              <a:gd name="adj1" fmla="val 9335620"/>
              <a:gd name="adj2" fmla="val 1554510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4267200" y="1524000"/>
            <a:ext cx="1410516" cy="2772620"/>
          </a:xfrm>
          <a:prstGeom prst="arc">
            <a:avLst>
              <a:gd name="adj1" fmla="val 5846602"/>
              <a:gd name="adj2" fmla="val 8158207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3282516" y="1885644"/>
            <a:ext cx="431945" cy="1045115"/>
          </a:xfrm>
          <a:prstGeom prst="arc">
            <a:avLst>
              <a:gd name="adj1" fmla="val 5754211"/>
              <a:gd name="adj2" fmla="val 784938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3281363" y="1888582"/>
            <a:ext cx="431945" cy="1045115"/>
          </a:xfrm>
          <a:prstGeom prst="arc">
            <a:avLst>
              <a:gd name="adj1" fmla="val 5754211"/>
              <a:gd name="adj2" fmla="val 15793034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 rot="5400000" flipH="1">
            <a:off x="3289713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 rot="5400000" flipH="1">
            <a:off x="3086100" y="1409700"/>
            <a:ext cx="1295400" cy="3048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 rot="5400000" flipH="1">
            <a:off x="3409950" y="1835150"/>
            <a:ext cx="673100" cy="2209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 rot="5214563" flipH="1">
            <a:off x="3590568" y="2756139"/>
            <a:ext cx="556785" cy="4413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 rot="5834951" flipH="1">
            <a:off x="3643393" y="2304667"/>
            <a:ext cx="482451" cy="43059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Arc 9"/>
          <p:cNvSpPr>
            <a:spLocks/>
          </p:cNvSpPr>
          <p:nvPr/>
        </p:nvSpPr>
        <p:spPr bwMode="auto">
          <a:xfrm rot="5400000" flipH="1">
            <a:off x="3973351" y="2438796"/>
            <a:ext cx="945356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" name="Arc 10"/>
          <p:cNvSpPr>
            <a:spLocks/>
          </p:cNvSpPr>
          <p:nvPr/>
        </p:nvSpPr>
        <p:spPr bwMode="auto">
          <a:xfrm rot="5400000" flipH="1">
            <a:off x="3682838" y="2225278"/>
            <a:ext cx="997743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3738784" y="549036"/>
            <a:ext cx="2464682" cy="4647760"/>
          </a:xfrm>
          <a:prstGeom prst="arc">
            <a:avLst>
              <a:gd name="adj1" fmla="val 17285984"/>
              <a:gd name="adj2" fmla="val 396772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26"/>
          <p:cNvSpPr>
            <a:spLocks/>
          </p:cNvSpPr>
          <p:nvPr/>
        </p:nvSpPr>
        <p:spPr bwMode="auto">
          <a:xfrm>
            <a:off x="2508250" y="23844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6" name="Arc 27"/>
          <p:cNvSpPr>
            <a:spLocks/>
          </p:cNvSpPr>
          <p:nvPr/>
        </p:nvSpPr>
        <p:spPr bwMode="auto">
          <a:xfrm>
            <a:off x="1816100" y="23622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2455" y="5486400"/>
            <a:ext cx="39371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dirty="0"/>
              <a:t>It is a special kind of E field, an E-field that doesn’t radiate. </a:t>
            </a:r>
          </a:p>
        </p:txBody>
      </p:sp>
      <p:sp>
        <p:nvSpPr>
          <p:cNvPr id="20" name="Arc 19"/>
          <p:cNvSpPr/>
          <p:nvPr/>
        </p:nvSpPr>
        <p:spPr>
          <a:xfrm flipH="1">
            <a:off x="4291302" y="1905000"/>
            <a:ext cx="431945" cy="1045115"/>
          </a:xfrm>
          <a:prstGeom prst="arc">
            <a:avLst>
              <a:gd name="adj1" fmla="val 5754211"/>
              <a:gd name="adj2" fmla="val 7020832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3282516" y="1885644"/>
            <a:ext cx="431945" cy="1045115"/>
          </a:xfrm>
          <a:prstGeom prst="arc">
            <a:avLst>
              <a:gd name="adj1" fmla="val 5754211"/>
              <a:gd name="adj2" fmla="val 784938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H="1">
            <a:off x="4330898" y="1905000"/>
            <a:ext cx="431945" cy="1045115"/>
          </a:xfrm>
          <a:prstGeom prst="arc">
            <a:avLst>
              <a:gd name="adj1" fmla="val 10761980"/>
              <a:gd name="adj2" fmla="val 1579303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4274076" y="1524000"/>
            <a:ext cx="1410516" cy="2772620"/>
          </a:xfrm>
          <a:prstGeom prst="arc">
            <a:avLst>
              <a:gd name="adj1" fmla="val 9335620"/>
              <a:gd name="adj2" fmla="val 1554510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4267200" y="1524000"/>
            <a:ext cx="1410516" cy="2772620"/>
          </a:xfrm>
          <a:prstGeom prst="arc">
            <a:avLst>
              <a:gd name="adj1" fmla="val 5846602"/>
              <a:gd name="adj2" fmla="val 8158207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74666" y="3465623"/>
            <a:ext cx="33900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Answer…</a:t>
            </a:r>
            <a:br>
              <a:rPr lang="en-US" dirty="0"/>
            </a:br>
            <a:r>
              <a:rPr lang="en-US" dirty="0"/>
              <a:t>a circulating electric </a:t>
            </a:r>
            <a:r>
              <a:rPr lang="en-US" dirty="0" smtClean="0"/>
              <a:t>field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something rarely taught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>
            <a:off x="3281363" y="1888582"/>
            <a:ext cx="431945" cy="1045115"/>
          </a:xfrm>
          <a:prstGeom prst="arc">
            <a:avLst>
              <a:gd name="adj1" fmla="val 5754211"/>
              <a:gd name="adj2" fmla="val 15793034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 rot="5400000" flipH="1">
            <a:off x="3289713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 rot="5400000" flipH="1">
            <a:off x="3086100" y="1409700"/>
            <a:ext cx="1295400" cy="3048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 rot="5400000" flipH="1">
            <a:off x="3409950" y="1835150"/>
            <a:ext cx="673100" cy="2209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 rot="5214563" flipH="1">
            <a:off x="3590568" y="2756139"/>
            <a:ext cx="556785" cy="4413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 rot="5834951" flipH="1">
            <a:off x="3643393" y="2304667"/>
            <a:ext cx="482451" cy="43059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Arc 9"/>
          <p:cNvSpPr>
            <a:spLocks/>
          </p:cNvSpPr>
          <p:nvPr/>
        </p:nvSpPr>
        <p:spPr bwMode="auto">
          <a:xfrm rot="5400000" flipH="1">
            <a:off x="3973351" y="2438796"/>
            <a:ext cx="945356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" name="Arc 10"/>
          <p:cNvSpPr>
            <a:spLocks/>
          </p:cNvSpPr>
          <p:nvPr/>
        </p:nvSpPr>
        <p:spPr bwMode="auto">
          <a:xfrm rot="5400000" flipH="1">
            <a:off x="3682838" y="2225278"/>
            <a:ext cx="997743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2410826" y="2398231"/>
            <a:ext cx="2590800" cy="1042779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3738784" y="549036"/>
            <a:ext cx="2464682" cy="4647760"/>
          </a:xfrm>
          <a:prstGeom prst="arc">
            <a:avLst>
              <a:gd name="adj1" fmla="val 17285984"/>
              <a:gd name="adj2" fmla="val 396772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26"/>
          <p:cNvSpPr>
            <a:spLocks/>
          </p:cNvSpPr>
          <p:nvPr/>
        </p:nvSpPr>
        <p:spPr bwMode="auto">
          <a:xfrm>
            <a:off x="2508250" y="23844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6" name="Arc 27"/>
          <p:cNvSpPr>
            <a:spLocks/>
          </p:cNvSpPr>
          <p:nvPr/>
        </p:nvSpPr>
        <p:spPr bwMode="auto">
          <a:xfrm>
            <a:off x="1816100" y="23622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2455" y="5486400"/>
            <a:ext cx="39371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dirty="0"/>
              <a:t>It is a special kind of E field, an E-field that doesn’t radiate. It has curl and no divergence.</a:t>
            </a:r>
          </a:p>
        </p:txBody>
      </p:sp>
      <p:sp>
        <p:nvSpPr>
          <p:cNvPr id="20" name="Arc 19"/>
          <p:cNvSpPr/>
          <p:nvPr/>
        </p:nvSpPr>
        <p:spPr>
          <a:xfrm flipH="1">
            <a:off x="4291302" y="1905000"/>
            <a:ext cx="431945" cy="1045115"/>
          </a:xfrm>
          <a:prstGeom prst="arc">
            <a:avLst>
              <a:gd name="adj1" fmla="val 5754211"/>
              <a:gd name="adj2" fmla="val 7020832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3282516" y="1885644"/>
            <a:ext cx="431945" cy="1045115"/>
          </a:xfrm>
          <a:prstGeom prst="arc">
            <a:avLst>
              <a:gd name="adj1" fmla="val 5754211"/>
              <a:gd name="adj2" fmla="val 784938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H="1">
            <a:off x="4330898" y="1905000"/>
            <a:ext cx="431945" cy="1045115"/>
          </a:xfrm>
          <a:prstGeom prst="arc">
            <a:avLst>
              <a:gd name="adj1" fmla="val 10761980"/>
              <a:gd name="adj2" fmla="val 1579303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4274076" y="1524000"/>
            <a:ext cx="1410516" cy="2772620"/>
          </a:xfrm>
          <a:prstGeom prst="arc">
            <a:avLst>
              <a:gd name="adj1" fmla="val 9335620"/>
              <a:gd name="adj2" fmla="val 1554510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4267200" y="1524000"/>
            <a:ext cx="1410516" cy="2772620"/>
          </a:xfrm>
          <a:prstGeom prst="arc">
            <a:avLst>
              <a:gd name="adj1" fmla="val 5846602"/>
              <a:gd name="adj2" fmla="val 8158207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74666" y="3465623"/>
            <a:ext cx="33900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Answer…</a:t>
            </a:r>
            <a:br>
              <a:rPr lang="en-US" dirty="0"/>
            </a:br>
            <a:r>
              <a:rPr lang="en-US" dirty="0"/>
              <a:t>a circulating electric </a:t>
            </a:r>
            <a:r>
              <a:rPr lang="en-US" dirty="0" smtClean="0"/>
              <a:t>field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something rarely taught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33600" y="1295400"/>
            <a:ext cx="4114800" cy="22098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67000" y="167640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Arc 8"/>
          <p:cNvSpPr>
            <a:spLocks/>
          </p:cNvSpPr>
          <p:nvPr/>
        </p:nvSpPr>
        <p:spPr bwMode="auto">
          <a:xfrm>
            <a:off x="3851275" y="2346325"/>
            <a:ext cx="903288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304800" y="3962400"/>
            <a:ext cx="480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Any attempt to measure </a:t>
            </a:r>
            <a:r>
              <a:rPr lang="en-US" dirty="0" smtClean="0"/>
              <a:t>this kind of </a:t>
            </a:r>
            <a:r>
              <a:rPr lang="en-US" dirty="0"/>
              <a:t>electric field </a:t>
            </a:r>
            <a:r>
              <a:rPr lang="en-US" dirty="0" smtClean="0"/>
              <a:t>with an antenna</a:t>
            </a:r>
            <a:br>
              <a:rPr lang="en-US" dirty="0" smtClean="0"/>
            </a:br>
            <a:r>
              <a:rPr lang="en-US" dirty="0" smtClean="0"/>
              <a:t>would fail.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876800" y="3657600"/>
            <a:ext cx="16002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2410825" y="1549400"/>
            <a:ext cx="3166546" cy="1641475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rc 23"/>
          <p:cNvSpPr>
            <a:spLocks/>
          </p:cNvSpPr>
          <p:nvPr/>
        </p:nvSpPr>
        <p:spPr bwMode="auto">
          <a:xfrm>
            <a:off x="3962400" y="2743200"/>
            <a:ext cx="182079" cy="306388"/>
          </a:xfrm>
          <a:custGeom>
            <a:avLst/>
            <a:gdLst>
              <a:gd name="T0" fmla="*/ 0 w 25049"/>
              <a:gd name="T1" fmla="*/ 7112 h 21600"/>
              <a:gd name="T2" fmla="*/ 312738 w 25049"/>
              <a:gd name="T3" fmla="*/ 491024 h 21600"/>
              <a:gd name="T4" fmla="*/ 43910 w 25049"/>
              <a:gd name="T5" fmla="*/ 533400 h 21600"/>
              <a:gd name="T6" fmla="*/ 0 60000 65536"/>
              <a:gd name="T7" fmla="*/ 0 60000 65536"/>
              <a:gd name="T8" fmla="*/ 0 60000 65536"/>
              <a:gd name="T9" fmla="*/ 0 w 25049"/>
              <a:gd name="T10" fmla="*/ 0 h 21600"/>
              <a:gd name="T11" fmla="*/ 25049 w 25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9" h="21600" fill="none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</a:path>
              <a:path w="25049" h="21600" stroke="0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  <a:lnTo>
                  <a:pt x="3517" y="2160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6" name="Arc 24"/>
          <p:cNvSpPr>
            <a:spLocks/>
          </p:cNvSpPr>
          <p:nvPr/>
        </p:nvSpPr>
        <p:spPr bwMode="auto">
          <a:xfrm>
            <a:off x="3733800" y="3276600"/>
            <a:ext cx="549275" cy="685800"/>
          </a:xfrm>
          <a:custGeom>
            <a:avLst/>
            <a:gdLst>
              <a:gd name="T0" fmla="*/ 549275 w 34358"/>
              <a:gd name="T1" fmla="*/ 416369 h 21600"/>
              <a:gd name="T2" fmla="*/ 0 w 34358"/>
              <a:gd name="T3" fmla="*/ 415068 h 21600"/>
              <a:gd name="T4" fmla="*/ 274893 w 34358"/>
              <a:gd name="T5" fmla="*/ 0 h 21600"/>
              <a:gd name="T6" fmla="*/ 0 60000 65536"/>
              <a:gd name="T7" fmla="*/ 0 60000 65536"/>
              <a:gd name="T8" fmla="*/ 0 60000 65536"/>
              <a:gd name="T9" fmla="*/ 0 w 34358"/>
              <a:gd name="T10" fmla="*/ 0 h 21600"/>
              <a:gd name="T11" fmla="*/ 34358 w 343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8" h="21600" fill="none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</a:path>
              <a:path w="34358" h="21600" stroke="0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  <a:lnTo>
                  <a:pt x="17195" y="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7" name="Arc 25"/>
          <p:cNvSpPr>
            <a:spLocks/>
          </p:cNvSpPr>
          <p:nvPr/>
        </p:nvSpPr>
        <p:spPr bwMode="auto">
          <a:xfrm>
            <a:off x="3505200" y="2590800"/>
            <a:ext cx="457200" cy="1023938"/>
          </a:xfrm>
          <a:custGeom>
            <a:avLst/>
            <a:gdLst>
              <a:gd name="T0" fmla="*/ 26966 w 21600"/>
              <a:gd name="T1" fmla="*/ 1023938 h 27255"/>
              <a:gd name="T2" fmla="*/ 281707 w 21600"/>
              <a:gd name="T3" fmla="*/ 0 h 27255"/>
              <a:gd name="T4" fmla="*/ 457200 w 21600"/>
              <a:gd name="T5" fmla="*/ 749348 h 27255"/>
              <a:gd name="T6" fmla="*/ 0 60000 65536"/>
              <a:gd name="T7" fmla="*/ 0 60000 65536"/>
              <a:gd name="T8" fmla="*/ 0 60000 65536"/>
              <a:gd name="T9" fmla="*/ 0 w 21600"/>
              <a:gd name="T10" fmla="*/ 0 h 27255"/>
              <a:gd name="T11" fmla="*/ 21600 w 21600"/>
              <a:gd name="T12" fmla="*/ 27255 h 2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55" fill="none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</a:path>
              <a:path w="21600" h="27255" stroke="0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  <a:lnTo>
                  <a:pt x="21600" y="19946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8" name="Arc 26"/>
          <p:cNvSpPr>
            <a:spLocks/>
          </p:cNvSpPr>
          <p:nvPr/>
        </p:nvSpPr>
        <p:spPr bwMode="auto">
          <a:xfrm>
            <a:off x="2368550" y="17748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9" name="Arc 27"/>
          <p:cNvSpPr>
            <a:spLocks/>
          </p:cNvSpPr>
          <p:nvPr/>
        </p:nvSpPr>
        <p:spPr bwMode="auto">
          <a:xfrm>
            <a:off x="1676400" y="17526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0" name="Arc 29"/>
          <p:cNvSpPr/>
          <p:nvPr/>
        </p:nvSpPr>
        <p:spPr>
          <a:xfrm>
            <a:off x="5146675" y="1501775"/>
            <a:ext cx="1363662" cy="1828800"/>
          </a:xfrm>
          <a:prstGeom prst="arc">
            <a:avLst>
              <a:gd name="adj1" fmla="val 19859402"/>
              <a:gd name="adj2" fmla="val 582501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1" name="Arc 30"/>
          <p:cNvSpPr/>
          <p:nvPr/>
        </p:nvSpPr>
        <p:spPr>
          <a:xfrm>
            <a:off x="4935538" y="1730375"/>
            <a:ext cx="1363662" cy="1828800"/>
          </a:xfrm>
          <a:prstGeom prst="arc">
            <a:avLst>
              <a:gd name="adj1" fmla="val 9422567"/>
              <a:gd name="adj2" fmla="val 1375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>
            <a:off x="4302125" y="731838"/>
            <a:ext cx="2936391" cy="3581400"/>
          </a:xfrm>
          <a:prstGeom prst="arc">
            <a:avLst>
              <a:gd name="adj1" fmla="val 18782600"/>
              <a:gd name="adj2" fmla="val 314394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60282" y="2564904"/>
            <a:ext cx="1505743" cy="929134"/>
            <a:chOff x="6060282" y="2564904"/>
            <a:chExt cx="1505743" cy="929134"/>
          </a:xfrm>
        </p:grpSpPr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6163" name="Freeform 20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4" name="Freeform 21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5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6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7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6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33600" y="1295400"/>
            <a:ext cx="4114800" cy="22098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67000" y="167640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Arc 8"/>
          <p:cNvSpPr>
            <a:spLocks/>
          </p:cNvSpPr>
          <p:nvPr/>
        </p:nvSpPr>
        <p:spPr bwMode="auto">
          <a:xfrm>
            <a:off x="3851275" y="2346325"/>
            <a:ext cx="903288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304800" y="3962400"/>
            <a:ext cx="480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Any attempt to measure </a:t>
            </a:r>
            <a:r>
              <a:rPr lang="en-US" dirty="0" smtClean="0"/>
              <a:t>this kind of </a:t>
            </a:r>
            <a:r>
              <a:rPr lang="en-US" dirty="0"/>
              <a:t>electric field </a:t>
            </a:r>
            <a:r>
              <a:rPr lang="en-US" dirty="0" smtClean="0"/>
              <a:t>with an antenna</a:t>
            </a:r>
            <a:br>
              <a:rPr lang="en-US" dirty="0" smtClean="0"/>
            </a:br>
            <a:r>
              <a:rPr lang="en-US" dirty="0" smtClean="0"/>
              <a:t>would fail.</a:t>
            </a:r>
            <a:endParaRPr lang="en-US" dirty="0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285037" y="3113088"/>
            <a:ext cx="222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A</a:t>
            </a: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7307262" y="3165475"/>
            <a:ext cx="258763" cy="22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6163" name="Freeform 20"/>
          <p:cNvSpPr>
            <a:spLocks/>
          </p:cNvSpPr>
          <p:nvPr/>
        </p:nvSpPr>
        <p:spPr bwMode="auto">
          <a:xfrm>
            <a:off x="6394450" y="2649538"/>
            <a:ext cx="1046162" cy="508000"/>
          </a:xfrm>
          <a:custGeom>
            <a:avLst/>
            <a:gdLst>
              <a:gd name="T0" fmla="*/ 1302 w 1302"/>
              <a:gd name="T1" fmla="*/ 634 h 634"/>
              <a:gd name="T2" fmla="*/ 1268 w 1302"/>
              <a:gd name="T3" fmla="*/ 525 h 634"/>
              <a:gd name="T4" fmla="*/ 818 w 1302"/>
              <a:gd name="T5" fmla="*/ 417 h 634"/>
              <a:gd name="T6" fmla="*/ 718 w 1302"/>
              <a:gd name="T7" fmla="*/ 316 h 634"/>
              <a:gd name="T8" fmla="*/ 634 w 1302"/>
              <a:gd name="T9" fmla="*/ 225 h 634"/>
              <a:gd name="T10" fmla="*/ 567 w 1302"/>
              <a:gd name="T11" fmla="*/ 166 h 634"/>
              <a:gd name="T12" fmla="*/ 425 w 1302"/>
              <a:gd name="T13" fmla="*/ 83 h 634"/>
              <a:gd name="T14" fmla="*/ 0 w 1302"/>
              <a:gd name="T15" fmla="*/ 33 h 6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2"/>
              <a:gd name="T25" fmla="*/ 0 h 634"/>
              <a:gd name="T26" fmla="*/ 1302 w 1302"/>
              <a:gd name="T27" fmla="*/ 634 h 6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2" h="634">
                <a:moveTo>
                  <a:pt x="1302" y="634"/>
                </a:moveTo>
                <a:cubicBezTo>
                  <a:pt x="1292" y="604"/>
                  <a:pt x="1287" y="549"/>
                  <a:pt x="1268" y="525"/>
                </a:cubicBezTo>
                <a:cubicBezTo>
                  <a:pt x="1150" y="375"/>
                  <a:pt x="1018" y="422"/>
                  <a:pt x="818" y="417"/>
                </a:cubicBezTo>
                <a:cubicBezTo>
                  <a:pt x="791" y="389"/>
                  <a:pt x="741" y="350"/>
                  <a:pt x="718" y="316"/>
                </a:cubicBezTo>
                <a:cubicBezTo>
                  <a:pt x="694" y="280"/>
                  <a:pt x="666" y="252"/>
                  <a:pt x="634" y="225"/>
                </a:cubicBezTo>
                <a:cubicBezTo>
                  <a:pt x="605" y="201"/>
                  <a:pt x="603" y="177"/>
                  <a:pt x="567" y="166"/>
                </a:cubicBezTo>
                <a:cubicBezTo>
                  <a:pt x="524" y="133"/>
                  <a:pt x="477" y="100"/>
                  <a:pt x="425" y="83"/>
                </a:cubicBezTo>
                <a:cubicBezTo>
                  <a:pt x="303" y="0"/>
                  <a:pt x="137" y="33"/>
                  <a:pt x="0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4" name="Freeform 21"/>
          <p:cNvSpPr>
            <a:spLocks/>
          </p:cNvSpPr>
          <p:nvPr/>
        </p:nvSpPr>
        <p:spPr bwMode="auto">
          <a:xfrm>
            <a:off x="6178550" y="3076575"/>
            <a:ext cx="1300162" cy="423863"/>
          </a:xfrm>
          <a:custGeom>
            <a:avLst/>
            <a:gdLst>
              <a:gd name="T0" fmla="*/ 1587 w 1619"/>
              <a:gd name="T1" fmla="*/ 393 h 529"/>
              <a:gd name="T2" fmla="*/ 1578 w 1619"/>
              <a:gd name="T3" fmla="*/ 518 h 529"/>
              <a:gd name="T4" fmla="*/ 902 w 1619"/>
              <a:gd name="T5" fmla="*/ 501 h 529"/>
              <a:gd name="T6" fmla="*/ 852 w 1619"/>
              <a:gd name="T7" fmla="*/ 493 h 529"/>
              <a:gd name="T8" fmla="*/ 802 w 1619"/>
              <a:gd name="T9" fmla="*/ 460 h 529"/>
              <a:gd name="T10" fmla="*/ 568 w 1619"/>
              <a:gd name="T11" fmla="*/ 276 h 529"/>
              <a:gd name="T12" fmla="*/ 343 w 1619"/>
              <a:gd name="T13" fmla="*/ 159 h 529"/>
              <a:gd name="T14" fmla="*/ 318 w 1619"/>
              <a:gd name="T15" fmla="*/ 142 h 529"/>
              <a:gd name="T16" fmla="*/ 284 w 1619"/>
              <a:gd name="T17" fmla="*/ 126 h 529"/>
              <a:gd name="T18" fmla="*/ 226 w 1619"/>
              <a:gd name="T19" fmla="*/ 84 h 529"/>
              <a:gd name="T20" fmla="*/ 142 w 1619"/>
              <a:gd name="T21" fmla="*/ 51 h 529"/>
              <a:gd name="T22" fmla="*/ 0 w 1619"/>
              <a:gd name="T23" fmla="*/ 0 h 5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19"/>
              <a:gd name="T37" fmla="*/ 0 h 529"/>
              <a:gd name="T38" fmla="*/ 1619 w 1619"/>
              <a:gd name="T39" fmla="*/ 529 h 5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19" h="529">
                <a:moveTo>
                  <a:pt x="1587" y="393"/>
                </a:moveTo>
                <a:cubicBezTo>
                  <a:pt x="1584" y="435"/>
                  <a:pt x="1619" y="508"/>
                  <a:pt x="1578" y="518"/>
                </a:cubicBezTo>
                <a:cubicBezTo>
                  <a:pt x="1534" y="529"/>
                  <a:pt x="1041" y="507"/>
                  <a:pt x="902" y="501"/>
                </a:cubicBezTo>
                <a:cubicBezTo>
                  <a:pt x="885" y="498"/>
                  <a:pt x="868" y="499"/>
                  <a:pt x="852" y="493"/>
                </a:cubicBezTo>
                <a:cubicBezTo>
                  <a:pt x="834" y="485"/>
                  <a:pt x="802" y="460"/>
                  <a:pt x="802" y="460"/>
                </a:cubicBezTo>
                <a:cubicBezTo>
                  <a:pt x="746" y="377"/>
                  <a:pt x="665" y="307"/>
                  <a:pt x="568" y="276"/>
                </a:cubicBezTo>
                <a:cubicBezTo>
                  <a:pt x="494" y="227"/>
                  <a:pt x="427" y="186"/>
                  <a:pt x="343" y="159"/>
                </a:cubicBezTo>
                <a:cubicBezTo>
                  <a:pt x="335" y="153"/>
                  <a:pt x="327" y="147"/>
                  <a:pt x="318" y="142"/>
                </a:cubicBezTo>
                <a:cubicBezTo>
                  <a:pt x="307" y="136"/>
                  <a:pt x="295" y="133"/>
                  <a:pt x="284" y="126"/>
                </a:cubicBezTo>
                <a:cubicBezTo>
                  <a:pt x="270" y="117"/>
                  <a:pt x="243" y="92"/>
                  <a:pt x="226" y="84"/>
                </a:cubicBezTo>
                <a:cubicBezTo>
                  <a:pt x="200" y="71"/>
                  <a:pt x="169" y="63"/>
                  <a:pt x="142" y="51"/>
                </a:cubicBezTo>
                <a:cubicBezTo>
                  <a:pt x="100" y="33"/>
                  <a:pt x="47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5" name="Oval 28"/>
          <p:cNvSpPr>
            <a:spLocks noChangeArrowheads="1"/>
          </p:cNvSpPr>
          <p:nvPr/>
        </p:nvSpPr>
        <p:spPr bwMode="auto">
          <a:xfrm>
            <a:off x="6305550" y="2644775"/>
            <a:ext cx="76200" cy="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6" name="Oval 29"/>
          <p:cNvSpPr>
            <a:spLocks noChangeArrowheads="1"/>
          </p:cNvSpPr>
          <p:nvPr/>
        </p:nvSpPr>
        <p:spPr bwMode="auto">
          <a:xfrm>
            <a:off x="6099175" y="3030538"/>
            <a:ext cx="77787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7" name="Line 30"/>
          <p:cNvSpPr>
            <a:spLocks noChangeShapeType="1"/>
          </p:cNvSpPr>
          <p:nvPr/>
        </p:nvSpPr>
        <p:spPr bwMode="auto">
          <a:xfrm flipH="1">
            <a:off x="6053137" y="2568575"/>
            <a:ext cx="300038" cy="560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876800" y="3657600"/>
            <a:ext cx="16002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2410825" y="1549400"/>
            <a:ext cx="3166546" cy="1641475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rc 23"/>
          <p:cNvSpPr>
            <a:spLocks/>
          </p:cNvSpPr>
          <p:nvPr/>
        </p:nvSpPr>
        <p:spPr bwMode="auto">
          <a:xfrm>
            <a:off x="3962400" y="2743200"/>
            <a:ext cx="182079" cy="306388"/>
          </a:xfrm>
          <a:custGeom>
            <a:avLst/>
            <a:gdLst>
              <a:gd name="T0" fmla="*/ 0 w 25049"/>
              <a:gd name="T1" fmla="*/ 7112 h 21600"/>
              <a:gd name="T2" fmla="*/ 312738 w 25049"/>
              <a:gd name="T3" fmla="*/ 491024 h 21600"/>
              <a:gd name="T4" fmla="*/ 43910 w 25049"/>
              <a:gd name="T5" fmla="*/ 533400 h 21600"/>
              <a:gd name="T6" fmla="*/ 0 60000 65536"/>
              <a:gd name="T7" fmla="*/ 0 60000 65536"/>
              <a:gd name="T8" fmla="*/ 0 60000 65536"/>
              <a:gd name="T9" fmla="*/ 0 w 25049"/>
              <a:gd name="T10" fmla="*/ 0 h 21600"/>
              <a:gd name="T11" fmla="*/ 25049 w 25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9" h="21600" fill="none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</a:path>
              <a:path w="25049" h="21600" stroke="0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  <a:lnTo>
                  <a:pt x="3517" y="2160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6" name="Arc 24"/>
          <p:cNvSpPr>
            <a:spLocks/>
          </p:cNvSpPr>
          <p:nvPr/>
        </p:nvSpPr>
        <p:spPr bwMode="auto">
          <a:xfrm>
            <a:off x="3733800" y="3276600"/>
            <a:ext cx="549275" cy="685800"/>
          </a:xfrm>
          <a:custGeom>
            <a:avLst/>
            <a:gdLst>
              <a:gd name="T0" fmla="*/ 549275 w 34358"/>
              <a:gd name="T1" fmla="*/ 416369 h 21600"/>
              <a:gd name="T2" fmla="*/ 0 w 34358"/>
              <a:gd name="T3" fmla="*/ 415068 h 21600"/>
              <a:gd name="T4" fmla="*/ 274893 w 34358"/>
              <a:gd name="T5" fmla="*/ 0 h 21600"/>
              <a:gd name="T6" fmla="*/ 0 60000 65536"/>
              <a:gd name="T7" fmla="*/ 0 60000 65536"/>
              <a:gd name="T8" fmla="*/ 0 60000 65536"/>
              <a:gd name="T9" fmla="*/ 0 w 34358"/>
              <a:gd name="T10" fmla="*/ 0 h 21600"/>
              <a:gd name="T11" fmla="*/ 34358 w 343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8" h="21600" fill="none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</a:path>
              <a:path w="34358" h="21600" stroke="0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  <a:lnTo>
                  <a:pt x="17195" y="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7" name="Arc 25"/>
          <p:cNvSpPr>
            <a:spLocks/>
          </p:cNvSpPr>
          <p:nvPr/>
        </p:nvSpPr>
        <p:spPr bwMode="auto">
          <a:xfrm>
            <a:off x="3505200" y="2590800"/>
            <a:ext cx="457200" cy="1023938"/>
          </a:xfrm>
          <a:custGeom>
            <a:avLst/>
            <a:gdLst>
              <a:gd name="T0" fmla="*/ 26966 w 21600"/>
              <a:gd name="T1" fmla="*/ 1023938 h 27255"/>
              <a:gd name="T2" fmla="*/ 281707 w 21600"/>
              <a:gd name="T3" fmla="*/ 0 h 27255"/>
              <a:gd name="T4" fmla="*/ 457200 w 21600"/>
              <a:gd name="T5" fmla="*/ 749348 h 27255"/>
              <a:gd name="T6" fmla="*/ 0 60000 65536"/>
              <a:gd name="T7" fmla="*/ 0 60000 65536"/>
              <a:gd name="T8" fmla="*/ 0 60000 65536"/>
              <a:gd name="T9" fmla="*/ 0 w 21600"/>
              <a:gd name="T10" fmla="*/ 0 h 27255"/>
              <a:gd name="T11" fmla="*/ 21600 w 21600"/>
              <a:gd name="T12" fmla="*/ 27255 h 2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55" fill="none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</a:path>
              <a:path w="21600" h="27255" stroke="0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  <a:lnTo>
                  <a:pt x="21600" y="19946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8" name="Arc 26"/>
          <p:cNvSpPr>
            <a:spLocks/>
          </p:cNvSpPr>
          <p:nvPr/>
        </p:nvSpPr>
        <p:spPr bwMode="auto">
          <a:xfrm>
            <a:off x="2368550" y="17748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9" name="Arc 27"/>
          <p:cNvSpPr>
            <a:spLocks/>
          </p:cNvSpPr>
          <p:nvPr/>
        </p:nvSpPr>
        <p:spPr bwMode="auto">
          <a:xfrm>
            <a:off x="1676400" y="17526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0" name="Arc 29"/>
          <p:cNvSpPr/>
          <p:nvPr/>
        </p:nvSpPr>
        <p:spPr>
          <a:xfrm>
            <a:off x="5146675" y="1501775"/>
            <a:ext cx="1363662" cy="1828800"/>
          </a:xfrm>
          <a:prstGeom prst="arc">
            <a:avLst>
              <a:gd name="adj1" fmla="val 19859402"/>
              <a:gd name="adj2" fmla="val 582501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1" name="Arc 30"/>
          <p:cNvSpPr/>
          <p:nvPr/>
        </p:nvSpPr>
        <p:spPr>
          <a:xfrm>
            <a:off x="4935538" y="1730375"/>
            <a:ext cx="1363662" cy="1828800"/>
          </a:xfrm>
          <a:prstGeom prst="arc">
            <a:avLst>
              <a:gd name="adj1" fmla="val 9422567"/>
              <a:gd name="adj2" fmla="val 1375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>
            <a:off x="4302125" y="731838"/>
            <a:ext cx="2936391" cy="3581400"/>
          </a:xfrm>
          <a:prstGeom prst="arc">
            <a:avLst>
              <a:gd name="adj1" fmla="val 18782600"/>
              <a:gd name="adj2" fmla="val 314394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0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33600" y="1295400"/>
            <a:ext cx="4114800" cy="22098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67000" y="167640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Arc 8"/>
          <p:cNvSpPr>
            <a:spLocks/>
          </p:cNvSpPr>
          <p:nvPr/>
        </p:nvSpPr>
        <p:spPr bwMode="auto">
          <a:xfrm>
            <a:off x="3851275" y="2346325"/>
            <a:ext cx="903288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285037" y="3113088"/>
            <a:ext cx="222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A</a:t>
            </a: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7307262" y="3165475"/>
            <a:ext cx="258763" cy="22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6163" name="Freeform 20"/>
          <p:cNvSpPr>
            <a:spLocks/>
          </p:cNvSpPr>
          <p:nvPr/>
        </p:nvSpPr>
        <p:spPr bwMode="auto">
          <a:xfrm>
            <a:off x="6394450" y="2649538"/>
            <a:ext cx="1046162" cy="508000"/>
          </a:xfrm>
          <a:custGeom>
            <a:avLst/>
            <a:gdLst>
              <a:gd name="T0" fmla="*/ 1302 w 1302"/>
              <a:gd name="T1" fmla="*/ 634 h 634"/>
              <a:gd name="T2" fmla="*/ 1268 w 1302"/>
              <a:gd name="T3" fmla="*/ 525 h 634"/>
              <a:gd name="T4" fmla="*/ 818 w 1302"/>
              <a:gd name="T5" fmla="*/ 417 h 634"/>
              <a:gd name="T6" fmla="*/ 718 w 1302"/>
              <a:gd name="T7" fmla="*/ 316 h 634"/>
              <a:gd name="T8" fmla="*/ 634 w 1302"/>
              <a:gd name="T9" fmla="*/ 225 h 634"/>
              <a:gd name="T10" fmla="*/ 567 w 1302"/>
              <a:gd name="T11" fmla="*/ 166 h 634"/>
              <a:gd name="T12" fmla="*/ 425 w 1302"/>
              <a:gd name="T13" fmla="*/ 83 h 634"/>
              <a:gd name="T14" fmla="*/ 0 w 1302"/>
              <a:gd name="T15" fmla="*/ 33 h 6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2"/>
              <a:gd name="T25" fmla="*/ 0 h 634"/>
              <a:gd name="T26" fmla="*/ 1302 w 1302"/>
              <a:gd name="T27" fmla="*/ 634 h 6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2" h="634">
                <a:moveTo>
                  <a:pt x="1302" y="634"/>
                </a:moveTo>
                <a:cubicBezTo>
                  <a:pt x="1292" y="604"/>
                  <a:pt x="1287" y="549"/>
                  <a:pt x="1268" y="525"/>
                </a:cubicBezTo>
                <a:cubicBezTo>
                  <a:pt x="1150" y="375"/>
                  <a:pt x="1018" y="422"/>
                  <a:pt x="818" y="417"/>
                </a:cubicBezTo>
                <a:cubicBezTo>
                  <a:pt x="791" y="389"/>
                  <a:pt x="741" y="350"/>
                  <a:pt x="718" y="316"/>
                </a:cubicBezTo>
                <a:cubicBezTo>
                  <a:pt x="694" y="280"/>
                  <a:pt x="666" y="252"/>
                  <a:pt x="634" y="225"/>
                </a:cubicBezTo>
                <a:cubicBezTo>
                  <a:pt x="605" y="201"/>
                  <a:pt x="603" y="177"/>
                  <a:pt x="567" y="166"/>
                </a:cubicBezTo>
                <a:cubicBezTo>
                  <a:pt x="524" y="133"/>
                  <a:pt x="477" y="100"/>
                  <a:pt x="425" y="83"/>
                </a:cubicBezTo>
                <a:cubicBezTo>
                  <a:pt x="303" y="0"/>
                  <a:pt x="137" y="33"/>
                  <a:pt x="0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4" name="Freeform 21"/>
          <p:cNvSpPr>
            <a:spLocks/>
          </p:cNvSpPr>
          <p:nvPr/>
        </p:nvSpPr>
        <p:spPr bwMode="auto">
          <a:xfrm>
            <a:off x="6178550" y="3076575"/>
            <a:ext cx="1300162" cy="423863"/>
          </a:xfrm>
          <a:custGeom>
            <a:avLst/>
            <a:gdLst>
              <a:gd name="T0" fmla="*/ 1587 w 1619"/>
              <a:gd name="T1" fmla="*/ 393 h 529"/>
              <a:gd name="T2" fmla="*/ 1578 w 1619"/>
              <a:gd name="T3" fmla="*/ 518 h 529"/>
              <a:gd name="T4" fmla="*/ 902 w 1619"/>
              <a:gd name="T5" fmla="*/ 501 h 529"/>
              <a:gd name="T6" fmla="*/ 852 w 1619"/>
              <a:gd name="T7" fmla="*/ 493 h 529"/>
              <a:gd name="T8" fmla="*/ 802 w 1619"/>
              <a:gd name="T9" fmla="*/ 460 h 529"/>
              <a:gd name="T10" fmla="*/ 568 w 1619"/>
              <a:gd name="T11" fmla="*/ 276 h 529"/>
              <a:gd name="T12" fmla="*/ 343 w 1619"/>
              <a:gd name="T13" fmla="*/ 159 h 529"/>
              <a:gd name="T14" fmla="*/ 318 w 1619"/>
              <a:gd name="T15" fmla="*/ 142 h 529"/>
              <a:gd name="T16" fmla="*/ 284 w 1619"/>
              <a:gd name="T17" fmla="*/ 126 h 529"/>
              <a:gd name="T18" fmla="*/ 226 w 1619"/>
              <a:gd name="T19" fmla="*/ 84 h 529"/>
              <a:gd name="T20" fmla="*/ 142 w 1619"/>
              <a:gd name="T21" fmla="*/ 51 h 529"/>
              <a:gd name="T22" fmla="*/ 0 w 1619"/>
              <a:gd name="T23" fmla="*/ 0 h 5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19"/>
              <a:gd name="T37" fmla="*/ 0 h 529"/>
              <a:gd name="T38" fmla="*/ 1619 w 1619"/>
              <a:gd name="T39" fmla="*/ 529 h 5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19" h="529">
                <a:moveTo>
                  <a:pt x="1587" y="393"/>
                </a:moveTo>
                <a:cubicBezTo>
                  <a:pt x="1584" y="435"/>
                  <a:pt x="1619" y="508"/>
                  <a:pt x="1578" y="518"/>
                </a:cubicBezTo>
                <a:cubicBezTo>
                  <a:pt x="1534" y="529"/>
                  <a:pt x="1041" y="507"/>
                  <a:pt x="902" y="501"/>
                </a:cubicBezTo>
                <a:cubicBezTo>
                  <a:pt x="885" y="498"/>
                  <a:pt x="868" y="499"/>
                  <a:pt x="852" y="493"/>
                </a:cubicBezTo>
                <a:cubicBezTo>
                  <a:pt x="834" y="485"/>
                  <a:pt x="802" y="460"/>
                  <a:pt x="802" y="460"/>
                </a:cubicBezTo>
                <a:cubicBezTo>
                  <a:pt x="746" y="377"/>
                  <a:pt x="665" y="307"/>
                  <a:pt x="568" y="276"/>
                </a:cubicBezTo>
                <a:cubicBezTo>
                  <a:pt x="494" y="227"/>
                  <a:pt x="427" y="186"/>
                  <a:pt x="343" y="159"/>
                </a:cubicBezTo>
                <a:cubicBezTo>
                  <a:pt x="335" y="153"/>
                  <a:pt x="327" y="147"/>
                  <a:pt x="318" y="142"/>
                </a:cubicBezTo>
                <a:cubicBezTo>
                  <a:pt x="307" y="136"/>
                  <a:pt x="295" y="133"/>
                  <a:pt x="284" y="126"/>
                </a:cubicBezTo>
                <a:cubicBezTo>
                  <a:pt x="270" y="117"/>
                  <a:pt x="243" y="92"/>
                  <a:pt x="226" y="84"/>
                </a:cubicBezTo>
                <a:cubicBezTo>
                  <a:pt x="200" y="71"/>
                  <a:pt x="169" y="63"/>
                  <a:pt x="142" y="51"/>
                </a:cubicBezTo>
                <a:cubicBezTo>
                  <a:pt x="100" y="33"/>
                  <a:pt x="47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5" name="Oval 28"/>
          <p:cNvSpPr>
            <a:spLocks noChangeArrowheads="1"/>
          </p:cNvSpPr>
          <p:nvPr/>
        </p:nvSpPr>
        <p:spPr bwMode="auto">
          <a:xfrm>
            <a:off x="6305550" y="2644775"/>
            <a:ext cx="76200" cy="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6" name="Oval 29"/>
          <p:cNvSpPr>
            <a:spLocks noChangeArrowheads="1"/>
          </p:cNvSpPr>
          <p:nvPr/>
        </p:nvSpPr>
        <p:spPr bwMode="auto">
          <a:xfrm>
            <a:off x="6099175" y="3030538"/>
            <a:ext cx="77787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7" name="Line 30"/>
          <p:cNvSpPr>
            <a:spLocks noChangeShapeType="1"/>
          </p:cNvSpPr>
          <p:nvPr/>
        </p:nvSpPr>
        <p:spPr bwMode="auto">
          <a:xfrm flipH="1">
            <a:off x="6053137" y="2568575"/>
            <a:ext cx="300038" cy="560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rc 23"/>
          <p:cNvSpPr>
            <a:spLocks/>
          </p:cNvSpPr>
          <p:nvPr/>
        </p:nvSpPr>
        <p:spPr bwMode="auto">
          <a:xfrm>
            <a:off x="3962400" y="2743200"/>
            <a:ext cx="182079" cy="306388"/>
          </a:xfrm>
          <a:custGeom>
            <a:avLst/>
            <a:gdLst>
              <a:gd name="T0" fmla="*/ 0 w 25049"/>
              <a:gd name="T1" fmla="*/ 7112 h 21600"/>
              <a:gd name="T2" fmla="*/ 312738 w 25049"/>
              <a:gd name="T3" fmla="*/ 491024 h 21600"/>
              <a:gd name="T4" fmla="*/ 43910 w 25049"/>
              <a:gd name="T5" fmla="*/ 533400 h 21600"/>
              <a:gd name="T6" fmla="*/ 0 60000 65536"/>
              <a:gd name="T7" fmla="*/ 0 60000 65536"/>
              <a:gd name="T8" fmla="*/ 0 60000 65536"/>
              <a:gd name="T9" fmla="*/ 0 w 25049"/>
              <a:gd name="T10" fmla="*/ 0 h 21600"/>
              <a:gd name="T11" fmla="*/ 25049 w 25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9" h="21600" fill="none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</a:path>
              <a:path w="25049" h="21600" stroke="0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  <a:lnTo>
                  <a:pt x="3517" y="2160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3" name="Arc 24"/>
          <p:cNvSpPr>
            <a:spLocks/>
          </p:cNvSpPr>
          <p:nvPr/>
        </p:nvSpPr>
        <p:spPr bwMode="auto">
          <a:xfrm>
            <a:off x="3733800" y="3276600"/>
            <a:ext cx="549275" cy="685800"/>
          </a:xfrm>
          <a:custGeom>
            <a:avLst/>
            <a:gdLst>
              <a:gd name="T0" fmla="*/ 549275 w 34358"/>
              <a:gd name="T1" fmla="*/ 416369 h 21600"/>
              <a:gd name="T2" fmla="*/ 0 w 34358"/>
              <a:gd name="T3" fmla="*/ 415068 h 21600"/>
              <a:gd name="T4" fmla="*/ 274893 w 34358"/>
              <a:gd name="T5" fmla="*/ 0 h 21600"/>
              <a:gd name="T6" fmla="*/ 0 60000 65536"/>
              <a:gd name="T7" fmla="*/ 0 60000 65536"/>
              <a:gd name="T8" fmla="*/ 0 60000 65536"/>
              <a:gd name="T9" fmla="*/ 0 w 34358"/>
              <a:gd name="T10" fmla="*/ 0 h 21600"/>
              <a:gd name="T11" fmla="*/ 34358 w 343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8" h="21600" fill="none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</a:path>
              <a:path w="34358" h="21600" stroke="0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  <a:lnTo>
                  <a:pt x="17195" y="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4" name="Arc 25"/>
          <p:cNvSpPr>
            <a:spLocks/>
          </p:cNvSpPr>
          <p:nvPr/>
        </p:nvSpPr>
        <p:spPr bwMode="auto">
          <a:xfrm>
            <a:off x="3505200" y="2590800"/>
            <a:ext cx="457200" cy="1023938"/>
          </a:xfrm>
          <a:custGeom>
            <a:avLst/>
            <a:gdLst>
              <a:gd name="T0" fmla="*/ 26966 w 21600"/>
              <a:gd name="T1" fmla="*/ 1023938 h 27255"/>
              <a:gd name="T2" fmla="*/ 281707 w 21600"/>
              <a:gd name="T3" fmla="*/ 0 h 27255"/>
              <a:gd name="T4" fmla="*/ 457200 w 21600"/>
              <a:gd name="T5" fmla="*/ 749348 h 27255"/>
              <a:gd name="T6" fmla="*/ 0 60000 65536"/>
              <a:gd name="T7" fmla="*/ 0 60000 65536"/>
              <a:gd name="T8" fmla="*/ 0 60000 65536"/>
              <a:gd name="T9" fmla="*/ 0 w 21600"/>
              <a:gd name="T10" fmla="*/ 0 h 27255"/>
              <a:gd name="T11" fmla="*/ 21600 w 21600"/>
              <a:gd name="T12" fmla="*/ 27255 h 2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55" fill="none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</a:path>
              <a:path w="21600" h="27255" stroke="0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  <a:lnTo>
                  <a:pt x="21600" y="19946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5" name="Arc 26"/>
          <p:cNvSpPr>
            <a:spLocks/>
          </p:cNvSpPr>
          <p:nvPr/>
        </p:nvSpPr>
        <p:spPr bwMode="auto">
          <a:xfrm>
            <a:off x="2368550" y="17748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6" name="Arc 27"/>
          <p:cNvSpPr>
            <a:spLocks/>
          </p:cNvSpPr>
          <p:nvPr/>
        </p:nvSpPr>
        <p:spPr bwMode="auto">
          <a:xfrm>
            <a:off x="1676400" y="17526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7" name="Arc 26"/>
          <p:cNvSpPr/>
          <p:nvPr/>
        </p:nvSpPr>
        <p:spPr>
          <a:xfrm>
            <a:off x="5146675" y="1501775"/>
            <a:ext cx="1363662" cy="1828800"/>
          </a:xfrm>
          <a:prstGeom prst="arc">
            <a:avLst>
              <a:gd name="adj1" fmla="val 19859402"/>
              <a:gd name="adj2" fmla="val 582501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>
            <a:off x="4302125" y="731838"/>
            <a:ext cx="2936391" cy="3581400"/>
          </a:xfrm>
          <a:prstGeom prst="arc">
            <a:avLst>
              <a:gd name="adj1" fmla="val 18782600"/>
              <a:gd name="adj2" fmla="val 314394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9" name="Arc 28"/>
          <p:cNvSpPr/>
          <p:nvPr/>
        </p:nvSpPr>
        <p:spPr>
          <a:xfrm>
            <a:off x="4935538" y="1730375"/>
            <a:ext cx="1363662" cy="1828800"/>
          </a:xfrm>
          <a:prstGeom prst="arc">
            <a:avLst>
              <a:gd name="adj1" fmla="val 9422567"/>
              <a:gd name="adj2" fmla="val 1375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876800" y="3657600"/>
            <a:ext cx="16002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04800" y="3962400"/>
            <a:ext cx="480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Any attempt to measure </a:t>
            </a:r>
            <a:r>
              <a:rPr lang="en-US" dirty="0" smtClean="0"/>
              <a:t>this kind of </a:t>
            </a:r>
            <a:r>
              <a:rPr lang="en-US" dirty="0"/>
              <a:t>electric field </a:t>
            </a:r>
            <a:r>
              <a:rPr lang="en-US" dirty="0" smtClean="0"/>
              <a:t>with an antenna</a:t>
            </a:r>
            <a:br>
              <a:rPr lang="en-US" dirty="0" smtClean="0"/>
            </a:br>
            <a:r>
              <a:rPr lang="en-US" dirty="0" smtClean="0"/>
              <a:t>would fail.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Unless…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2410825" y="1549400"/>
            <a:ext cx="3166546" cy="1641475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33600" y="1295400"/>
            <a:ext cx="4114800" cy="22098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67000" y="167640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Arc 8"/>
          <p:cNvSpPr>
            <a:spLocks/>
          </p:cNvSpPr>
          <p:nvPr/>
        </p:nvSpPr>
        <p:spPr bwMode="auto">
          <a:xfrm>
            <a:off x="3851275" y="2346325"/>
            <a:ext cx="903288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261100" y="2754313"/>
            <a:ext cx="222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A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6283325" y="2806700"/>
            <a:ext cx="258763" cy="22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5281613" y="2286000"/>
            <a:ext cx="76200" cy="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5075238" y="2671763"/>
            <a:ext cx="77787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5029200" y="2209800"/>
            <a:ext cx="300038" cy="560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348288" y="2189163"/>
            <a:ext cx="1082675" cy="612775"/>
          </a:xfrm>
          <a:custGeom>
            <a:avLst/>
            <a:gdLst>
              <a:gd name="connsiteX0" fmla="*/ 0 w 1083468"/>
              <a:gd name="connsiteY0" fmla="*/ 104378 h 613965"/>
              <a:gd name="connsiteX1" fmla="*/ 383381 w 1083468"/>
              <a:gd name="connsiteY1" fmla="*/ 16272 h 613965"/>
              <a:gd name="connsiteX2" fmla="*/ 947737 w 1083468"/>
              <a:gd name="connsiteY2" fmla="*/ 99615 h 613965"/>
              <a:gd name="connsiteX3" fmla="*/ 1083468 w 1083468"/>
              <a:gd name="connsiteY3" fmla="*/ 613965 h 61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468" h="613965">
                <a:moveTo>
                  <a:pt x="0" y="104378"/>
                </a:moveTo>
                <a:cubicBezTo>
                  <a:pt x="112712" y="60722"/>
                  <a:pt x="225425" y="17066"/>
                  <a:pt x="383381" y="16272"/>
                </a:cubicBezTo>
                <a:cubicBezTo>
                  <a:pt x="541337" y="15478"/>
                  <a:pt x="831056" y="0"/>
                  <a:pt x="947737" y="99615"/>
                </a:cubicBezTo>
                <a:cubicBezTo>
                  <a:pt x="1064418" y="199230"/>
                  <a:pt x="1020365" y="551656"/>
                  <a:pt x="1083468" y="61396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122863" y="2747963"/>
            <a:ext cx="44450" cy="69850"/>
          </a:xfrm>
          <a:custGeom>
            <a:avLst/>
            <a:gdLst>
              <a:gd name="connsiteX0" fmla="*/ 0 w 45244"/>
              <a:gd name="connsiteY0" fmla="*/ 0 h 69056"/>
              <a:gd name="connsiteX1" fmla="*/ 45244 w 45244"/>
              <a:gd name="connsiteY1" fmla="*/ 69056 h 6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44" h="69056">
                <a:moveTo>
                  <a:pt x="0" y="0"/>
                </a:moveTo>
                <a:cubicBezTo>
                  <a:pt x="18256" y="33933"/>
                  <a:pt x="36513" y="67866"/>
                  <a:pt x="45244" y="6905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805489" y="3028949"/>
            <a:ext cx="642936" cy="186098"/>
          </a:xfrm>
          <a:custGeom>
            <a:avLst/>
            <a:gdLst>
              <a:gd name="connsiteX0" fmla="*/ 0 w 877888"/>
              <a:gd name="connsiteY0" fmla="*/ 211931 h 307181"/>
              <a:gd name="connsiteX1" fmla="*/ 452437 w 877888"/>
              <a:gd name="connsiteY1" fmla="*/ 295275 h 307181"/>
              <a:gd name="connsiteX2" fmla="*/ 809625 w 877888"/>
              <a:gd name="connsiteY2" fmla="*/ 140494 h 307181"/>
              <a:gd name="connsiteX3" fmla="*/ 862012 w 877888"/>
              <a:gd name="connsiteY3" fmla="*/ 0 h 307181"/>
              <a:gd name="connsiteX0" fmla="*/ 0 w 642937"/>
              <a:gd name="connsiteY0" fmla="*/ 68686 h 296125"/>
              <a:gd name="connsiteX1" fmla="*/ 233362 w 642937"/>
              <a:gd name="connsiteY1" fmla="*/ 295275 h 296125"/>
              <a:gd name="connsiteX2" fmla="*/ 590550 w 642937"/>
              <a:gd name="connsiteY2" fmla="*/ 140494 h 296125"/>
              <a:gd name="connsiteX3" fmla="*/ 642937 w 642937"/>
              <a:gd name="connsiteY3" fmla="*/ 0 h 296125"/>
              <a:gd name="connsiteX0" fmla="*/ 0 w 642937"/>
              <a:gd name="connsiteY0" fmla="*/ 68686 h 186579"/>
              <a:gd name="connsiteX1" fmla="*/ 347663 w 642937"/>
              <a:gd name="connsiteY1" fmla="*/ 180679 h 186579"/>
              <a:gd name="connsiteX2" fmla="*/ 590550 w 642937"/>
              <a:gd name="connsiteY2" fmla="*/ 140494 h 186579"/>
              <a:gd name="connsiteX3" fmla="*/ 642937 w 642937"/>
              <a:gd name="connsiteY3" fmla="*/ 0 h 18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37" h="186579">
                <a:moveTo>
                  <a:pt x="0" y="68686"/>
                </a:moveTo>
                <a:cubicBezTo>
                  <a:pt x="158750" y="116311"/>
                  <a:pt x="249238" y="168711"/>
                  <a:pt x="347663" y="180679"/>
                </a:cubicBezTo>
                <a:cubicBezTo>
                  <a:pt x="446088" y="192647"/>
                  <a:pt x="522288" y="189707"/>
                  <a:pt x="590550" y="140494"/>
                </a:cubicBezTo>
                <a:cubicBezTo>
                  <a:pt x="658813" y="91282"/>
                  <a:pt x="638175" y="26194"/>
                  <a:pt x="642937" y="0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c 23"/>
          <p:cNvSpPr>
            <a:spLocks/>
          </p:cNvSpPr>
          <p:nvPr/>
        </p:nvSpPr>
        <p:spPr bwMode="auto">
          <a:xfrm>
            <a:off x="3962400" y="2743200"/>
            <a:ext cx="182079" cy="306388"/>
          </a:xfrm>
          <a:custGeom>
            <a:avLst/>
            <a:gdLst>
              <a:gd name="T0" fmla="*/ 0 w 25049"/>
              <a:gd name="T1" fmla="*/ 7112 h 21600"/>
              <a:gd name="T2" fmla="*/ 312738 w 25049"/>
              <a:gd name="T3" fmla="*/ 491024 h 21600"/>
              <a:gd name="T4" fmla="*/ 43910 w 25049"/>
              <a:gd name="T5" fmla="*/ 533400 h 21600"/>
              <a:gd name="T6" fmla="*/ 0 60000 65536"/>
              <a:gd name="T7" fmla="*/ 0 60000 65536"/>
              <a:gd name="T8" fmla="*/ 0 60000 65536"/>
              <a:gd name="T9" fmla="*/ 0 w 25049"/>
              <a:gd name="T10" fmla="*/ 0 h 21600"/>
              <a:gd name="T11" fmla="*/ 25049 w 25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9" h="21600" fill="none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</a:path>
              <a:path w="25049" h="21600" stroke="0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  <a:lnTo>
                  <a:pt x="3517" y="2160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3733800" y="3276600"/>
            <a:ext cx="549275" cy="685800"/>
          </a:xfrm>
          <a:custGeom>
            <a:avLst/>
            <a:gdLst>
              <a:gd name="T0" fmla="*/ 549275 w 34358"/>
              <a:gd name="T1" fmla="*/ 416369 h 21600"/>
              <a:gd name="T2" fmla="*/ 0 w 34358"/>
              <a:gd name="T3" fmla="*/ 415068 h 21600"/>
              <a:gd name="T4" fmla="*/ 274893 w 34358"/>
              <a:gd name="T5" fmla="*/ 0 h 21600"/>
              <a:gd name="T6" fmla="*/ 0 60000 65536"/>
              <a:gd name="T7" fmla="*/ 0 60000 65536"/>
              <a:gd name="T8" fmla="*/ 0 60000 65536"/>
              <a:gd name="T9" fmla="*/ 0 w 34358"/>
              <a:gd name="T10" fmla="*/ 0 h 21600"/>
              <a:gd name="T11" fmla="*/ 34358 w 343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8" h="21600" fill="none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</a:path>
              <a:path w="34358" h="21600" stroke="0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  <a:lnTo>
                  <a:pt x="17195" y="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3505200" y="2590800"/>
            <a:ext cx="457200" cy="1023938"/>
          </a:xfrm>
          <a:custGeom>
            <a:avLst/>
            <a:gdLst>
              <a:gd name="T0" fmla="*/ 26966 w 21600"/>
              <a:gd name="T1" fmla="*/ 1023938 h 27255"/>
              <a:gd name="T2" fmla="*/ 281707 w 21600"/>
              <a:gd name="T3" fmla="*/ 0 h 27255"/>
              <a:gd name="T4" fmla="*/ 457200 w 21600"/>
              <a:gd name="T5" fmla="*/ 749348 h 27255"/>
              <a:gd name="T6" fmla="*/ 0 60000 65536"/>
              <a:gd name="T7" fmla="*/ 0 60000 65536"/>
              <a:gd name="T8" fmla="*/ 0 60000 65536"/>
              <a:gd name="T9" fmla="*/ 0 w 21600"/>
              <a:gd name="T10" fmla="*/ 0 h 27255"/>
              <a:gd name="T11" fmla="*/ 21600 w 21600"/>
              <a:gd name="T12" fmla="*/ 27255 h 2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55" fill="none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</a:path>
              <a:path w="21600" h="27255" stroke="0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  <a:lnTo>
                  <a:pt x="21600" y="19946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2368550" y="17748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0" name="Arc 27"/>
          <p:cNvSpPr>
            <a:spLocks/>
          </p:cNvSpPr>
          <p:nvPr/>
        </p:nvSpPr>
        <p:spPr bwMode="auto">
          <a:xfrm>
            <a:off x="1676400" y="17526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1" name="Arc 40"/>
          <p:cNvSpPr/>
          <p:nvPr/>
        </p:nvSpPr>
        <p:spPr>
          <a:xfrm>
            <a:off x="5146675" y="1501775"/>
            <a:ext cx="1363662" cy="1828800"/>
          </a:xfrm>
          <a:prstGeom prst="arc">
            <a:avLst>
              <a:gd name="adj1" fmla="val 19859402"/>
              <a:gd name="adj2" fmla="val 582501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2" name="Arc 41"/>
          <p:cNvSpPr/>
          <p:nvPr/>
        </p:nvSpPr>
        <p:spPr>
          <a:xfrm>
            <a:off x="4302125" y="731838"/>
            <a:ext cx="2936391" cy="3581400"/>
          </a:xfrm>
          <a:prstGeom prst="arc">
            <a:avLst>
              <a:gd name="adj1" fmla="val 18782600"/>
              <a:gd name="adj2" fmla="val 314394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2" name="Arc 31"/>
          <p:cNvSpPr/>
          <p:nvPr/>
        </p:nvSpPr>
        <p:spPr>
          <a:xfrm>
            <a:off x="4935538" y="1730375"/>
            <a:ext cx="1363662" cy="1828800"/>
          </a:xfrm>
          <a:prstGeom prst="arc">
            <a:avLst>
              <a:gd name="adj1" fmla="val 9422567"/>
              <a:gd name="adj2" fmla="val 1375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04800" y="3962400"/>
            <a:ext cx="480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Any attempt to measure </a:t>
            </a:r>
            <a:r>
              <a:rPr lang="en-US" dirty="0" smtClean="0"/>
              <a:t>this kind of </a:t>
            </a:r>
            <a:r>
              <a:rPr lang="en-US" dirty="0"/>
              <a:t>electric field </a:t>
            </a:r>
            <a:r>
              <a:rPr lang="en-US" dirty="0" smtClean="0"/>
              <a:t>with an antenna</a:t>
            </a:r>
            <a:br>
              <a:rPr lang="en-US" dirty="0" smtClean="0"/>
            </a:br>
            <a:r>
              <a:rPr lang="en-US" dirty="0" smtClean="0"/>
              <a:t>would fail.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Unless…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>
            <a:off x="2410825" y="1549400"/>
            <a:ext cx="3166546" cy="1641475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33600" y="1295400"/>
            <a:ext cx="4114800" cy="22098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67000" y="167640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Arc 8"/>
          <p:cNvSpPr>
            <a:spLocks/>
          </p:cNvSpPr>
          <p:nvPr/>
        </p:nvSpPr>
        <p:spPr bwMode="auto">
          <a:xfrm>
            <a:off x="3851275" y="2346325"/>
            <a:ext cx="903288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261100" y="2754313"/>
            <a:ext cx="222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A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6283325" y="2806700"/>
            <a:ext cx="258763" cy="22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5281613" y="2286000"/>
            <a:ext cx="76200" cy="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5075238" y="2671763"/>
            <a:ext cx="77787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5029200" y="2209800"/>
            <a:ext cx="300038" cy="560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348288" y="2189163"/>
            <a:ext cx="1082675" cy="612775"/>
          </a:xfrm>
          <a:custGeom>
            <a:avLst/>
            <a:gdLst>
              <a:gd name="connsiteX0" fmla="*/ 0 w 1083468"/>
              <a:gd name="connsiteY0" fmla="*/ 104378 h 613965"/>
              <a:gd name="connsiteX1" fmla="*/ 383381 w 1083468"/>
              <a:gd name="connsiteY1" fmla="*/ 16272 h 613965"/>
              <a:gd name="connsiteX2" fmla="*/ 947737 w 1083468"/>
              <a:gd name="connsiteY2" fmla="*/ 99615 h 613965"/>
              <a:gd name="connsiteX3" fmla="*/ 1083468 w 1083468"/>
              <a:gd name="connsiteY3" fmla="*/ 613965 h 61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468" h="613965">
                <a:moveTo>
                  <a:pt x="0" y="104378"/>
                </a:moveTo>
                <a:cubicBezTo>
                  <a:pt x="112712" y="60722"/>
                  <a:pt x="225425" y="17066"/>
                  <a:pt x="383381" y="16272"/>
                </a:cubicBezTo>
                <a:cubicBezTo>
                  <a:pt x="541337" y="15478"/>
                  <a:pt x="831056" y="0"/>
                  <a:pt x="947737" y="99615"/>
                </a:cubicBezTo>
                <a:cubicBezTo>
                  <a:pt x="1064418" y="199230"/>
                  <a:pt x="1020365" y="551656"/>
                  <a:pt x="1083468" y="61396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122863" y="2747963"/>
            <a:ext cx="44450" cy="69850"/>
          </a:xfrm>
          <a:custGeom>
            <a:avLst/>
            <a:gdLst>
              <a:gd name="connsiteX0" fmla="*/ 0 w 45244"/>
              <a:gd name="connsiteY0" fmla="*/ 0 h 69056"/>
              <a:gd name="connsiteX1" fmla="*/ 45244 w 45244"/>
              <a:gd name="connsiteY1" fmla="*/ 69056 h 6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44" h="69056">
                <a:moveTo>
                  <a:pt x="0" y="0"/>
                </a:moveTo>
                <a:cubicBezTo>
                  <a:pt x="18256" y="33933"/>
                  <a:pt x="36513" y="67866"/>
                  <a:pt x="45244" y="6905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805489" y="3028949"/>
            <a:ext cx="642936" cy="186098"/>
          </a:xfrm>
          <a:custGeom>
            <a:avLst/>
            <a:gdLst>
              <a:gd name="connsiteX0" fmla="*/ 0 w 877888"/>
              <a:gd name="connsiteY0" fmla="*/ 211931 h 307181"/>
              <a:gd name="connsiteX1" fmla="*/ 452437 w 877888"/>
              <a:gd name="connsiteY1" fmla="*/ 295275 h 307181"/>
              <a:gd name="connsiteX2" fmla="*/ 809625 w 877888"/>
              <a:gd name="connsiteY2" fmla="*/ 140494 h 307181"/>
              <a:gd name="connsiteX3" fmla="*/ 862012 w 877888"/>
              <a:gd name="connsiteY3" fmla="*/ 0 h 307181"/>
              <a:gd name="connsiteX0" fmla="*/ 0 w 642937"/>
              <a:gd name="connsiteY0" fmla="*/ 68686 h 296125"/>
              <a:gd name="connsiteX1" fmla="*/ 233362 w 642937"/>
              <a:gd name="connsiteY1" fmla="*/ 295275 h 296125"/>
              <a:gd name="connsiteX2" fmla="*/ 590550 w 642937"/>
              <a:gd name="connsiteY2" fmla="*/ 140494 h 296125"/>
              <a:gd name="connsiteX3" fmla="*/ 642937 w 642937"/>
              <a:gd name="connsiteY3" fmla="*/ 0 h 296125"/>
              <a:gd name="connsiteX0" fmla="*/ 0 w 642937"/>
              <a:gd name="connsiteY0" fmla="*/ 68686 h 186579"/>
              <a:gd name="connsiteX1" fmla="*/ 347663 w 642937"/>
              <a:gd name="connsiteY1" fmla="*/ 180679 h 186579"/>
              <a:gd name="connsiteX2" fmla="*/ 590550 w 642937"/>
              <a:gd name="connsiteY2" fmla="*/ 140494 h 186579"/>
              <a:gd name="connsiteX3" fmla="*/ 642937 w 642937"/>
              <a:gd name="connsiteY3" fmla="*/ 0 h 18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37" h="186579">
                <a:moveTo>
                  <a:pt x="0" y="68686"/>
                </a:moveTo>
                <a:cubicBezTo>
                  <a:pt x="158750" y="116311"/>
                  <a:pt x="249238" y="168711"/>
                  <a:pt x="347663" y="180679"/>
                </a:cubicBezTo>
                <a:cubicBezTo>
                  <a:pt x="446088" y="192647"/>
                  <a:pt x="522288" y="189707"/>
                  <a:pt x="590550" y="140494"/>
                </a:cubicBezTo>
                <a:cubicBezTo>
                  <a:pt x="658813" y="91282"/>
                  <a:pt x="638175" y="26194"/>
                  <a:pt x="642937" y="0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c 23"/>
          <p:cNvSpPr>
            <a:spLocks/>
          </p:cNvSpPr>
          <p:nvPr/>
        </p:nvSpPr>
        <p:spPr bwMode="auto">
          <a:xfrm>
            <a:off x="3962400" y="2743200"/>
            <a:ext cx="182079" cy="306388"/>
          </a:xfrm>
          <a:custGeom>
            <a:avLst/>
            <a:gdLst>
              <a:gd name="T0" fmla="*/ 0 w 25049"/>
              <a:gd name="T1" fmla="*/ 7112 h 21600"/>
              <a:gd name="T2" fmla="*/ 312738 w 25049"/>
              <a:gd name="T3" fmla="*/ 491024 h 21600"/>
              <a:gd name="T4" fmla="*/ 43910 w 25049"/>
              <a:gd name="T5" fmla="*/ 533400 h 21600"/>
              <a:gd name="T6" fmla="*/ 0 60000 65536"/>
              <a:gd name="T7" fmla="*/ 0 60000 65536"/>
              <a:gd name="T8" fmla="*/ 0 60000 65536"/>
              <a:gd name="T9" fmla="*/ 0 w 25049"/>
              <a:gd name="T10" fmla="*/ 0 h 21600"/>
              <a:gd name="T11" fmla="*/ 25049 w 25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9" h="21600" fill="none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</a:path>
              <a:path w="25049" h="21600" stroke="0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  <a:lnTo>
                  <a:pt x="3517" y="2160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3733800" y="3276600"/>
            <a:ext cx="549275" cy="685800"/>
          </a:xfrm>
          <a:custGeom>
            <a:avLst/>
            <a:gdLst>
              <a:gd name="T0" fmla="*/ 549275 w 34358"/>
              <a:gd name="T1" fmla="*/ 416369 h 21600"/>
              <a:gd name="T2" fmla="*/ 0 w 34358"/>
              <a:gd name="T3" fmla="*/ 415068 h 21600"/>
              <a:gd name="T4" fmla="*/ 274893 w 34358"/>
              <a:gd name="T5" fmla="*/ 0 h 21600"/>
              <a:gd name="T6" fmla="*/ 0 60000 65536"/>
              <a:gd name="T7" fmla="*/ 0 60000 65536"/>
              <a:gd name="T8" fmla="*/ 0 60000 65536"/>
              <a:gd name="T9" fmla="*/ 0 w 34358"/>
              <a:gd name="T10" fmla="*/ 0 h 21600"/>
              <a:gd name="T11" fmla="*/ 34358 w 343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8" h="21600" fill="none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</a:path>
              <a:path w="34358" h="21600" stroke="0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  <a:lnTo>
                  <a:pt x="17195" y="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3505200" y="2590800"/>
            <a:ext cx="457200" cy="1023938"/>
          </a:xfrm>
          <a:custGeom>
            <a:avLst/>
            <a:gdLst>
              <a:gd name="T0" fmla="*/ 26966 w 21600"/>
              <a:gd name="T1" fmla="*/ 1023938 h 27255"/>
              <a:gd name="T2" fmla="*/ 281707 w 21600"/>
              <a:gd name="T3" fmla="*/ 0 h 27255"/>
              <a:gd name="T4" fmla="*/ 457200 w 21600"/>
              <a:gd name="T5" fmla="*/ 749348 h 27255"/>
              <a:gd name="T6" fmla="*/ 0 60000 65536"/>
              <a:gd name="T7" fmla="*/ 0 60000 65536"/>
              <a:gd name="T8" fmla="*/ 0 60000 65536"/>
              <a:gd name="T9" fmla="*/ 0 w 21600"/>
              <a:gd name="T10" fmla="*/ 0 h 27255"/>
              <a:gd name="T11" fmla="*/ 21600 w 21600"/>
              <a:gd name="T12" fmla="*/ 27255 h 2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55" fill="none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</a:path>
              <a:path w="21600" h="27255" stroke="0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  <a:lnTo>
                  <a:pt x="21600" y="19946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2368550" y="17748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0" name="Arc 27"/>
          <p:cNvSpPr>
            <a:spLocks/>
          </p:cNvSpPr>
          <p:nvPr/>
        </p:nvSpPr>
        <p:spPr bwMode="auto">
          <a:xfrm>
            <a:off x="1676400" y="17526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1" name="Arc 40"/>
          <p:cNvSpPr/>
          <p:nvPr/>
        </p:nvSpPr>
        <p:spPr>
          <a:xfrm>
            <a:off x="5146675" y="1501775"/>
            <a:ext cx="1363662" cy="1828800"/>
          </a:xfrm>
          <a:prstGeom prst="arc">
            <a:avLst>
              <a:gd name="adj1" fmla="val 19859402"/>
              <a:gd name="adj2" fmla="val 582501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2" name="Arc 41"/>
          <p:cNvSpPr/>
          <p:nvPr/>
        </p:nvSpPr>
        <p:spPr>
          <a:xfrm>
            <a:off x="4302125" y="731838"/>
            <a:ext cx="2936391" cy="3581400"/>
          </a:xfrm>
          <a:prstGeom prst="arc">
            <a:avLst>
              <a:gd name="adj1" fmla="val 18782600"/>
              <a:gd name="adj2" fmla="val 314394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2" name="Arc 31"/>
          <p:cNvSpPr/>
          <p:nvPr/>
        </p:nvSpPr>
        <p:spPr>
          <a:xfrm>
            <a:off x="4935538" y="1730375"/>
            <a:ext cx="1363662" cy="1828800"/>
          </a:xfrm>
          <a:prstGeom prst="arc">
            <a:avLst>
              <a:gd name="adj1" fmla="val 9422567"/>
              <a:gd name="adj2" fmla="val 1375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4800" y="3962400"/>
            <a:ext cx="480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Any attempt to measure </a:t>
            </a:r>
            <a:r>
              <a:rPr lang="en-US" dirty="0" smtClean="0"/>
              <a:t>this kind of </a:t>
            </a:r>
            <a:r>
              <a:rPr lang="en-US" dirty="0"/>
              <a:t>electric field </a:t>
            </a:r>
            <a:r>
              <a:rPr lang="en-US" dirty="0" smtClean="0"/>
              <a:t>with an antenna</a:t>
            </a:r>
            <a:br>
              <a:rPr lang="en-US" dirty="0" smtClean="0"/>
            </a:br>
            <a:r>
              <a:rPr lang="en-US" dirty="0" smtClean="0"/>
              <a:t>would fail.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Unless…</a:t>
            </a:r>
            <a:br>
              <a:rPr lang="en-US" dirty="0" smtClean="0"/>
            </a:br>
            <a:r>
              <a:rPr lang="en-US" dirty="0"/>
              <a:t>the measurement involves going through the opening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Arc 22"/>
          <p:cNvSpPr/>
          <p:nvPr/>
        </p:nvSpPr>
        <p:spPr>
          <a:xfrm>
            <a:off x="2410825" y="1549400"/>
            <a:ext cx="3166546" cy="1641475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33600" y="1295400"/>
            <a:ext cx="4114800" cy="22098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67000" y="167640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Arc 8"/>
          <p:cNvSpPr>
            <a:spLocks/>
          </p:cNvSpPr>
          <p:nvPr/>
        </p:nvSpPr>
        <p:spPr bwMode="auto">
          <a:xfrm>
            <a:off x="3851275" y="2346325"/>
            <a:ext cx="903288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092774" y="2754313"/>
            <a:ext cx="222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A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8114999" y="2806700"/>
            <a:ext cx="258763" cy="22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5281613" y="2286000"/>
            <a:ext cx="76200" cy="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5075238" y="2671763"/>
            <a:ext cx="77787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5029200" y="2209800"/>
            <a:ext cx="300038" cy="560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348288" y="2204085"/>
            <a:ext cx="2886075" cy="597854"/>
          </a:xfrm>
          <a:custGeom>
            <a:avLst/>
            <a:gdLst>
              <a:gd name="connsiteX0" fmla="*/ 0 w 1083468"/>
              <a:gd name="connsiteY0" fmla="*/ 104378 h 613965"/>
              <a:gd name="connsiteX1" fmla="*/ 383381 w 1083468"/>
              <a:gd name="connsiteY1" fmla="*/ 16272 h 613965"/>
              <a:gd name="connsiteX2" fmla="*/ 947737 w 1083468"/>
              <a:gd name="connsiteY2" fmla="*/ 99615 h 613965"/>
              <a:gd name="connsiteX3" fmla="*/ 1083468 w 1083468"/>
              <a:gd name="connsiteY3" fmla="*/ 613965 h 613965"/>
              <a:gd name="connsiteX0" fmla="*/ 0 w 1083468"/>
              <a:gd name="connsiteY0" fmla="*/ 89428 h 599015"/>
              <a:gd name="connsiteX1" fmla="*/ 383381 w 1083468"/>
              <a:gd name="connsiteY1" fmla="*/ 1322 h 599015"/>
              <a:gd name="connsiteX2" fmla="*/ 947737 w 1083468"/>
              <a:gd name="connsiteY2" fmla="*/ 84665 h 599015"/>
              <a:gd name="connsiteX3" fmla="*/ 1083468 w 1083468"/>
              <a:gd name="connsiteY3" fmla="*/ 599015 h 5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468" h="599015">
                <a:moveTo>
                  <a:pt x="0" y="89428"/>
                </a:moveTo>
                <a:cubicBezTo>
                  <a:pt x="112712" y="45772"/>
                  <a:pt x="225425" y="2116"/>
                  <a:pt x="383381" y="1322"/>
                </a:cubicBezTo>
                <a:cubicBezTo>
                  <a:pt x="541337" y="528"/>
                  <a:pt x="831056" y="-14950"/>
                  <a:pt x="947737" y="84665"/>
                </a:cubicBezTo>
                <a:cubicBezTo>
                  <a:pt x="1064418" y="184280"/>
                  <a:pt x="1069421" y="426956"/>
                  <a:pt x="1083468" y="59901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122863" y="2747963"/>
            <a:ext cx="44450" cy="69850"/>
          </a:xfrm>
          <a:custGeom>
            <a:avLst/>
            <a:gdLst>
              <a:gd name="connsiteX0" fmla="*/ 0 w 45244"/>
              <a:gd name="connsiteY0" fmla="*/ 0 h 69056"/>
              <a:gd name="connsiteX1" fmla="*/ 45244 w 45244"/>
              <a:gd name="connsiteY1" fmla="*/ 69056 h 6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44" h="69056">
                <a:moveTo>
                  <a:pt x="0" y="0"/>
                </a:moveTo>
                <a:cubicBezTo>
                  <a:pt x="18256" y="33933"/>
                  <a:pt x="36513" y="67866"/>
                  <a:pt x="45244" y="6905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586413" y="3028950"/>
            <a:ext cx="2719387" cy="306388"/>
          </a:xfrm>
          <a:custGeom>
            <a:avLst/>
            <a:gdLst>
              <a:gd name="connsiteX0" fmla="*/ 0 w 877888"/>
              <a:gd name="connsiteY0" fmla="*/ 211931 h 307181"/>
              <a:gd name="connsiteX1" fmla="*/ 452437 w 877888"/>
              <a:gd name="connsiteY1" fmla="*/ 295275 h 307181"/>
              <a:gd name="connsiteX2" fmla="*/ 809625 w 877888"/>
              <a:gd name="connsiteY2" fmla="*/ 140494 h 307181"/>
              <a:gd name="connsiteX3" fmla="*/ 862012 w 877888"/>
              <a:gd name="connsiteY3" fmla="*/ 0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888" h="307181">
                <a:moveTo>
                  <a:pt x="0" y="211931"/>
                </a:moveTo>
                <a:cubicBezTo>
                  <a:pt x="158750" y="259556"/>
                  <a:pt x="317500" y="307181"/>
                  <a:pt x="452437" y="295275"/>
                </a:cubicBezTo>
                <a:cubicBezTo>
                  <a:pt x="587374" y="283369"/>
                  <a:pt x="741363" y="189707"/>
                  <a:pt x="809625" y="140494"/>
                </a:cubicBezTo>
                <a:cubicBezTo>
                  <a:pt x="877888" y="91282"/>
                  <a:pt x="857250" y="26194"/>
                  <a:pt x="862012" y="0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c 23"/>
          <p:cNvSpPr>
            <a:spLocks/>
          </p:cNvSpPr>
          <p:nvPr/>
        </p:nvSpPr>
        <p:spPr bwMode="auto">
          <a:xfrm>
            <a:off x="3962400" y="2743200"/>
            <a:ext cx="182079" cy="306388"/>
          </a:xfrm>
          <a:custGeom>
            <a:avLst/>
            <a:gdLst>
              <a:gd name="T0" fmla="*/ 0 w 25049"/>
              <a:gd name="T1" fmla="*/ 7112 h 21600"/>
              <a:gd name="T2" fmla="*/ 312738 w 25049"/>
              <a:gd name="T3" fmla="*/ 491024 h 21600"/>
              <a:gd name="T4" fmla="*/ 43910 w 25049"/>
              <a:gd name="T5" fmla="*/ 533400 h 21600"/>
              <a:gd name="T6" fmla="*/ 0 60000 65536"/>
              <a:gd name="T7" fmla="*/ 0 60000 65536"/>
              <a:gd name="T8" fmla="*/ 0 60000 65536"/>
              <a:gd name="T9" fmla="*/ 0 w 25049"/>
              <a:gd name="T10" fmla="*/ 0 h 21600"/>
              <a:gd name="T11" fmla="*/ 25049 w 25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9" h="21600" fill="none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</a:path>
              <a:path w="25049" h="21600" stroke="0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  <a:lnTo>
                  <a:pt x="3517" y="2160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3733800" y="3276600"/>
            <a:ext cx="549275" cy="685800"/>
          </a:xfrm>
          <a:custGeom>
            <a:avLst/>
            <a:gdLst>
              <a:gd name="T0" fmla="*/ 549275 w 34358"/>
              <a:gd name="T1" fmla="*/ 416369 h 21600"/>
              <a:gd name="T2" fmla="*/ 0 w 34358"/>
              <a:gd name="T3" fmla="*/ 415068 h 21600"/>
              <a:gd name="T4" fmla="*/ 274893 w 34358"/>
              <a:gd name="T5" fmla="*/ 0 h 21600"/>
              <a:gd name="T6" fmla="*/ 0 60000 65536"/>
              <a:gd name="T7" fmla="*/ 0 60000 65536"/>
              <a:gd name="T8" fmla="*/ 0 60000 65536"/>
              <a:gd name="T9" fmla="*/ 0 w 34358"/>
              <a:gd name="T10" fmla="*/ 0 h 21600"/>
              <a:gd name="T11" fmla="*/ 34358 w 343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8" h="21600" fill="none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</a:path>
              <a:path w="34358" h="21600" stroke="0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  <a:lnTo>
                  <a:pt x="17195" y="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3505200" y="2590800"/>
            <a:ext cx="457200" cy="1023938"/>
          </a:xfrm>
          <a:custGeom>
            <a:avLst/>
            <a:gdLst>
              <a:gd name="T0" fmla="*/ 26966 w 21600"/>
              <a:gd name="T1" fmla="*/ 1023938 h 27255"/>
              <a:gd name="T2" fmla="*/ 281707 w 21600"/>
              <a:gd name="T3" fmla="*/ 0 h 27255"/>
              <a:gd name="T4" fmla="*/ 457200 w 21600"/>
              <a:gd name="T5" fmla="*/ 749348 h 27255"/>
              <a:gd name="T6" fmla="*/ 0 60000 65536"/>
              <a:gd name="T7" fmla="*/ 0 60000 65536"/>
              <a:gd name="T8" fmla="*/ 0 60000 65536"/>
              <a:gd name="T9" fmla="*/ 0 w 21600"/>
              <a:gd name="T10" fmla="*/ 0 h 27255"/>
              <a:gd name="T11" fmla="*/ 21600 w 21600"/>
              <a:gd name="T12" fmla="*/ 27255 h 2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55" fill="none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</a:path>
              <a:path w="21600" h="27255" stroke="0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  <a:lnTo>
                  <a:pt x="21600" y="19946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2368550" y="17748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0" name="Arc 27"/>
          <p:cNvSpPr>
            <a:spLocks/>
          </p:cNvSpPr>
          <p:nvPr/>
        </p:nvSpPr>
        <p:spPr bwMode="auto">
          <a:xfrm>
            <a:off x="1676400" y="17526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1" name="Arc 40"/>
          <p:cNvSpPr/>
          <p:nvPr/>
        </p:nvSpPr>
        <p:spPr>
          <a:xfrm>
            <a:off x="5146675" y="1501775"/>
            <a:ext cx="1363662" cy="1828800"/>
          </a:xfrm>
          <a:prstGeom prst="arc">
            <a:avLst>
              <a:gd name="adj1" fmla="val 19859402"/>
              <a:gd name="adj2" fmla="val 582501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2" name="Arc 41"/>
          <p:cNvSpPr/>
          <p:nvPr/>
        </p:nvSpPr>
        <p:spPr>
          <a:xfrm>
            <a:off x="4302125" y="731838"/>
            <a:ext cx="2936391" cy="3581400"/>
          </a:xfrm>
          <a:prstGeom prst="arc">
            <a:avLst>
              <a:gd name="adj1" fmla="val 18782600"/>
              <a:gd name="adj2" fmla="val 314394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2" name="Arc 31"/>
          <p:cNvSpPr/>
          <p:nvPr/>
        </p:nvSpPr>
        <p:spPr>
          <a:xfrm>
            <a:off x="4935538" y="1730375"/>
            <a:ext cx="1363662" cy="1828800"/>
          </a:xfrm>
          <a:prstGeom prst="arc">
            <a:avLst>
              <a:gd name="adj1" fmla="val 9422567"/>
              <a:gd name="adj2" fmla="val 1375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04800" y="3962400"/>
            <a:ext cx="480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Any attempt to measure </a:t>
            </a:r>
            <a:r>
              <a:rPr lang="en-US" dirty="0" smtClean="0"/>
              <a:t>this kind of </a:t>
            </a:r>
            <a:r>
              <a:rPr lang="en-US" dirty="0"/>
              <a:t>electric field </a:t>
            </a:r>
            <a:r>
              <a:rPr lang="en-US" dirty="0" smtClean="0"/>
              <a:t>with an antenna</a:t>
            </a:r>
            <a:br>
              <a:rPr lang="en-US" dirty="0" smtClean="0"/>
            </a:br>
            <a:r>
              <a:rPr lang="en-US" dirty="0" smtClean="0"/>
              <a:t>would fail.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Unless…</a:t>
            </a:r>
            <a:br>
              <a:rPr lang="en-US" dirty="0" smtClean="0"/>
            </a:br>
            <a:r>
              <a:rPr lang="en-US" dirty="0"/>
              <a:t>the measurement involves going through the opening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>
            <a:off x="2410825" y="1549400"/>
            <a:ext cx="3166546" cy="1641475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5816536" y="2924433"/>
            <a:ext cx="2440087" cy="406126"/>
          </a:xfrm>
          <a:custGeom>
            <a:avLst/>
            <a:gdLst>
              <a:gd name="connsiteX0" fmla="*/ 0 w 877888"/>
              <a:gd name="connsiteY0" fmla="*/ 211931 h 307181"/>
              <a:gd name="connsiteX1" fmla="*/ 452437 w 877888"/>
              <a:gd name="connsiteY1" fmla="*/ 295275 h 307181"/>
              <a:gd name="connsiteX2" fmla="*/ 809625 w 877888"/>
              <a:gd name="connsiteY2" fmla="*/ 140494 h 307181"/>
              <a:gd name="connsiteX3" fmla="*/ 862012 w 877888"/>
              <a:gd name="connsiteY3" fmla="*/ 0 h 307181"/>
              <a:gd name="connsiteX0" fmla="*/ 0 w 1574727"/>
              <a:gd name="connsiteY0" fmla="*/ 0 h 946234"/>
              <a:gd name="connsiteX1" fmla="*/ 1165152 w 1574727"/>
              <a:gd name="connsiteY1" fmla="*/ 909260 h 946234"/>
              <a:gd name="connsiteX2" fmla="*/ 1522340 w 1574727"/>
              <a:gd name="connsiteY2" fmla="*/ 754479 h 946234"/>
              <a:gd name="connsiteX3" fmla="*/ 1574727 w 1574727"/>
              <a:gd name="connsiteY3" fmla="*/ 613985 h 946234"/>
              <a:gd name="connsiteX0" fmla="*/ 0 w 1574727"/>
              <a:gd name="connsiteY0" fmla="*/ 0 h 946234"/>
              <a:gd name="connsiteX1" fmla="*/ 1165152 w 1574727"/>
              <a:gd name="connsiteY1" fmla="*/ 909260 h 946234"/>
              <a:gd name="connsiteX2" fmla="*/ 1522340 w 1574727"/>
              <a:gd name="connsiteY2" fmla="*/ 754479 h 946234"/>
              <a:gd name="connsiteX3" fmla="*/ 1574727 w 1574727"/>
              <a:gd name="connsiteY3" fmla="*/ 613985 h 946234"/>
              <a:gd name="connsiteX0" fmla="*/ 0 w 1574727"/>
              <a:gd name="connsiteY0" fmla="*/ 0 h 938441"/>
              <a:gd name="connsiteX1" fmla="*/ 225673 w 1574727"/>
              <a:gd name="connsiteY1" fmla="*/ 121016 h 938441"/>
              <a:gd name="connsiteX2" fmla="*/ 1165152 w 1574727"/>
              <a:gd name="connsiteY2" fmla="*/ 909260 h 938441"/>
              <a:gd name="connsiteX3" fmla="*/ 1522340 w 1574727"/>
              <a:gd name="connsiteY3" fmla="*/ 754479 h 938441"/>
              <a:gd name="connsiteX4" fmla="*/ 1574727 w 1574727"/>
              <a:gd name="connsiteY4" fmla="*/ 613985 h 938441"/>
              <a:gd name="connsiteX0" fmla="*/ 0 w 1574727"/>
              <a:gd name="connsiteY0" fmla="*/ 0 h 922237"/>
              <a:gd name="connsiteX1" fmla="*/ 225673 w 1574727"/>
              <a:gd name="connsiteY1" fmla="*/ 121016 h 922237"/>
              <a:gd name="connsiteX2" fmla="*/ 462358 w 1574727"/>
              <a:gd name="connsiteY2" fmla="*/ 393569 h 922237"/>
              <a:gd name="connsiteX3" fmla="*/ 1165152 w 1574727"/>
              <a:gd name="connsiteY3" fmla="*/ 909260 h 922237"/>
              <a:gd name="connsiteX4" fmla="*/ 1522340 w 1574727"/>
              <a:gd name="connsiteY4" fmla="*/ 754479 h 922237"/>
              <a:gd name="connsiteX5" fmla="*/ 1574727 w 1574727"/>
              <a:gd name="connsiteY5" fmla="*/ 613985 h 922237"/>
              <a:gd name="connsiteX0" fmla="*/ 0 w 1574727"/>
              <a:gd name="connsiteY0" fmla="*/ 0 h 922237"/>
              <a:gd name="connsiteX1" fmla="*/ 462358 w 1574727"/>
              <a:gd name="connsiteY1" fmla="*/ 393569 h 922237"/>
              <a:gd name="connsiteX2" fmla="*/ 1165152 w 1574727"/>
              <a:gd name="connsiteY2" fmla="*/ 909260 h 922237"/>
              <a:gd name="connsiteX3" fmla="*/ 1522340 w 1574727"/>
              <a:gd name="connsiteY3" fmla="*/ 754479 h 922237"/>
              <a:gd name="connsiteX4" fmla="*/ 1574727 w 1574727"/>
              <a:gd name="connsiteY4" fmla="*/ 613985 h 922237"/>
              <a:gd name="connsiteX0" fmla="*/ 0 w 1298663"/>
              <a:gd name="connsiteY0" fmla="*/ 179606 h 564997"/>
              <a:gd name="connsiteX1" fmla="*/ 186294 w 1298663"/>
              <a:gd name="connsiteY1" fmla="*/ 36329 h 564997"/>
              <a:gd name="connsiteX2" fmla="*/ 889088 w 1298663"/>
              <a:gd name="connsiteY2" fmla="*/ 552020 h 564997"/>
              <a:gd name="connsiteX3" fmla="*/ 1246276 w 1298663"/>
              <a:gd name="connsiteY3" fmla="*/ 397239 h 564997"/>
              <a:gd name="connsiteX4" fmla="*/ 1298663 w 1298663"/>
              <a:gd name="connsiteY4" fmla="*/ 256745 h 564997"/>
              <a:gd name="connsiteX0" fmla="*/ 0 w 1112369"/>
              <a:gd name="connsiteY0" fmla="*/ 0 h 528668"/>
              <a:gd name="connsiteX1" fmla="*/ 702794 w 1112369"/>
              <a:gd name="connsiteY1" fmla="*/ 515691 h 528668"/>
              <a:gd name="connsiteX2" fmla="*/ 1059982 w 1112369"/>
              <a:gd name="connsiteY2" fmla="*/ 360910 h 528668"/>
              <a:gd name="connsiteX3" fmla="*/ 1112369 w 1112369"/>
              <a:gd name="connsiteY3" fmla="*/ 220416 h 528668"/>
              <a:gd name="connsiteX0" fmla="*/ 0 w 1090284"/>
              <a:gd name="connsiteY0" fmla="*/ 0 h 407177"/>
              <a:gd name="connsiteX1" fmla="*/ 680709 w 1090284"/>
              <a:gd name="connsiteY1" fmla="*/ 400062 h 407177"/>
              <a:gd name="connsiteX2" fmla="*/ 1037897 w 1090284"/>
              <a:gd name="connsiteY2" fmla="*/ 245281 h 407177"/>
              <a:gd name="connsiteX3" fmla="*/ 1090284 w 1090284"/>
              <a:gd name="connsiteY3" fmla="*/ 104787 h 4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284" h="407177">
                <a:moveTo>
                  <a:pt x="0" y="0"/>
                </a:moveTo>
                <a:cubicBezTo>
                  <a:pt x="194192" y="151543"/>
                  <a:pt x="507726" y="359182"/>
                  <a:pt x="680709" y="400062"/>
                </a:cubicBezTo>
                <a:cubicBezTo>
                  <a:pt x="853692" y="440942"/>
                  <a:pt x="969635" y="294494"/>
                  <a:pt x="1037897" y="245281"/>
                </a:cubicBezTo>
                <a:cubicBezTo>
                  <a:pt x="1106160" y="196069"/>
                  <a:pt x="1085522" y="130981"/>
                  <a:pt x="1090284" y="104787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33600" y="1295400"/>
            <a:ext cx="4114800" cy="22098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67000" y="167640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Arc 8"/>
          <p:cNvSpPr>
            <a:spLocks/>
          </p:cNvSpPr>
          <p:nvPr/>
        </p:nvSpPr>
        <p:spPr bwMode="auto">
          <a:xfrm>
            <a:off x="3851275" y="2346325"/>
            <a:ext cx="903288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092774" y="2754313"/>
            <a:ext cx="222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A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8114999" y="2806700"/>
            <a:ext cx="258763" cy="22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3505200" y="1981200"/>
            <a:ext cx="76200" cy="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3298825" y="2366963"/>
            <a:ext cx="77787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3252787" y="1905000"/>
            <a:ext cx="300038" cy="560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593628" y="2034331"/>
            <a:ext cx="4640735" cy="767608"/>
          </a:xfrm>
          <a:custGeom>
            <a:avLst/>
            <a:gdLst>
              <a:gd name="connsiteX0" fmla="*/ 0 w 1083468"/>
              <a:gd name="connsiteY0" fmla="*/ 104378 h 613965"/>
              <a:gd name="connsiteX1" fmla="*/ 383381 w 1083468"/>
              <a:gd name="connsiteY1" fmla="*/ 16272 h 613965"/>
              <a:gd name="connsiteX2" fmla="*/ 947737 w 1083468"/>
              <a:gd name="connsiteY2" fmla="*/ 99615 h 613965"/>
              <a:gd name="connsiteX3" fmla="*/ 1083468 w 1083468"/>
              <a:gd name="connsiteY3" fmla="*/ 613965 h 613965"/>
              <a:gd name="connsiteX0" fmla="*/ 0 w 1083468"/>
              <a:gd name="connsiteY0" fmla="*/ 89428 h 599015"/>
              <a:gd name="connsiteX1" fmla="*/ 383381 w 1083468"/>
              <a:gd name="connsiteY1" fmla="*/ 1322 h 599015"/>
              <a:gd name="connsiteX2" fmla="*/ 947737 w 1083468"/>
              <a:gd name="connsiteY2" fmla="*/ 84665 h 599015"/>
              <a:gd name="connsiteX3" fmla="*/ 1083468 w 1083468"/>
              <a:gd name="connsiteY3" fmla="*/ 599015 h 599015"/>
              <a:gd name="connsiteX0" fmla="*/ 0 w 1742189"/>
              <a:gd name="connsiteY0" fmla="*/ 7375 h 764577"/>
              <a:gd name="connsiteX1" fmla="*/ 1042102 w 1742189"/>
              <a:gd name="connsiteY1" fmla="*/ 166884 h 764577"/>
              <a:gd name="connsiteX2" fmla="*/ 1606458 w 1742189"/>
              <a:gd name="connsiteY2" fmla="*/ 250227 h 764577"/>
              <a:gd name="connsiteX3" fmla="*/ 1742189 w 1742189"/>
              <a:gd name="connsiteY3" fmla="*/ 764577 h 764577"/>
              <a:gd name="connsiteX0" fmla="*/ 0 w 1742189"/>
              <a:gd name="connsiteY0" fmla="*/ 0 h 757202"/>
              <a:gd name="connsiteX1" fmla="*/ 1042102 w 1742189"/>
              <a:gd name="connsiteY1" fmla="*/ 159509 h 757202"/>
              <a:gd name="connsiteX2" fmla="*/ 1606458 w 1742189"/>
              <a:gd name="connsiteY2" fmla="*/ 242852 h 757202"/>
              <a:gd name="connsiteX3" fmla="*/ 1742189 w 1742189"/>
              <a:gd name="connsiteY3" fmla="*/ 757202 h 757202"/>
              <a:gd name="connsiteX0" fmla="*/ 0 w 1742189"/>
              <a:gd name="connsiteY0" fmla="*/ 11897 h 769099"/>
              <a:gd name="connsiteX1" fmla="*/ 398219 w 1742189"/>
              <a:gd name="connsiteY1" fmla="*/ 8670 h 769099"/>
              <a:gd name="connsiteX2" fmla="*/ 1042102 w 1742189"/>
              <a:gd name="connsiteY2" fmla="*/ 171406 h 769099"/>
              <a:gd name="connsiteX3" fmla="*/ 1606458 w 1742189"/>
              <a:gd name="connsiteY3" fmla="*/ 254749 h 769099"/>
              <a:gd name="connsiteX4" fmla="*/ 1742189 w 1742189"/>
              <a:gd name="connsiteY4" fmla="*/ 769099 h 769099"/>
              <a:gd name="connsiteX0" fmla="*/ 0 w 1742189"/>
              <a:gd name="connsiteY0" fmla="*/ 11897 h 769099"/>
              <a:gd name="connsiteX1" fmla="*/ 398219 w 1742189"/>
              <a:gd name="connsiteY1" fmla="*/ 8670 h 769099"/>
              <a:gd name="connsiteX2" fmla="*/ 627070 w 1742189"/>
              <a:gd name="connsiteY2" fmla="*/ 99462 h 769099"/>
              <a:gd name="connsiteX3" fmla="*/ 1042102 w 1742189"/>
              <a:gd name="connsiteY3" fmla="*/ 171406 h 769099"/>
              <a:gd name="connsiteX4" fmla="*/ 1606458 w 1742189"/>
              <a:gd name="connsiteY4" fmla="*/ 254749 h 769099"/>
              <a:gd name="connsiteX5" fmla="*/ 1742189 w 1742189"/>
              <a:gd name="connsiteY5" fmla="*/ 769099 h 76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189" h="769099">
                <a:moveTo>
                  <a:pt x="0" y="11897"/>
                </a:moveTo>
                <a:cubicBezTo>
                  <a:pt x="66370" y="26491"/>
                  <a:pt x="224535" y="-17915"/>
                  <a:pt x="398219" y="8670"/>
                </a:cubicBezTo>
                <a:cubicBezTo>
                  <a:pt x="508400" y="19137"/>
                  <a:pt x="519756" y="72339"/>
                  <a:pt x="627070" y="99462"/>
                </a:cubicBezTo>
                <a:cubicBezTo>
                  <a:pt x="734384" y="126585"/>
                  <a:pt x="878871" y="145525"/>
                  <a:pt x="1042102" y="171406"/>
                </a:cubicBezTo>
                <a:cubicBezTo>
                  <a:pt x="1205333" y="197287"/>
                  <a:pt x="1489777" y="155134"/>
                  <a:pt x="1606458" y="254749"/>
                </a:cubicBezTo>
                <a:cubicBezTo>
                  <a:pt x="1723139" y="354364"/>
                  <a:pt x="1728142" y="597040"/>
                  <a:pt x="1742189" y="76909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379239" y="2417193"/>
            <a:ext cx="1919190" cy="376453"/>
          </a:xfrm>
          <a:custGeom>
            <a:avLst/>
            <a:gdLst>
              <a:gd name="connsiteX0" fmla="*/ 0 w 877888"/>
              <a:gd name="connsiteY0" fmla="*/ 211931 h 307181"/>
              <a:gd name="connsiteX1" fmla="*/ 452437 w 877888"/>
              <a:gd name="connsiteY1" fmla="*/ 295275 h 307181"/>
              <a:gd name="connsiteX2" fmla="*/ 809625 w 877888"/>
              <a:gd name="connsiteY2" fmla="*/ 140494 h 307181"/>
              <a:gd name="connsiteX3" fmla="*/ 862012 w 877888"/>
              <a:gd name="connsiteY3" fmla="*/ 0 h 307181"/>
              <a:gd name="connsiteX0" fmla="*/ 0 w 1574727"/>
              <a:gd name="connsiteY0" fmla="*/ 0 h 946234"/>
              <a:gd name="connsiteX1" fmla="*/ 1165152 w 1574727"/>
              <a:gd name="connsiteY1" fmla="*/ 909260 h 946234"/>
              <a:gd name="connsiteX2" fmla="*/ 1522340 w 1574727"/>
              <a:gd name="connsiteY2" fmla="*/ 754479 h 946234"/>
              <a:gd name="connsiteX3" fmla="*/ 1574727 w 1574727"/>
              <a:gd name="connsiteY3" fmla="*/ 613985 h 946234"/>
              <a:gd name="connsiteX0" fmla="*/ 0 w 1574727"/>
              <a:gd name="connsiteY0" fmla="*/ 0 h 946234"/>
              <a:gd name="connsiteX1" fmla="*/ 1165152 w 1574727"/>
              <a:gd name="connsiteY1" fmla="*/ 909260 h 946234"/>
              <a:gd name="connsiteX2" fmla="*/ 1522340 w 1574727"/>
              <a:gd name="connsiteY2" fmla="*/ 754479 h 946234"/>
              <a:gd name="connsiteX3" fmla="*/ 1574727 w 1574727"/>
              <a:gd name="connsiteY3" fmla="*/ 613985 h 946234"/>
              <a:gd name="connsiteX0" fmla="*/ 0 w 1574727"/>
              <a:gd name="connsiteY0" fmla="*/ 0 h 938441"/>
              <a:gd name="connsiteX1" fmla="*/ 225673 w 1574727"/>
              <a:gd name="connsiteY1" fmla="*/ 121016 h 938441"/>
              <a:gd name="connsiteX2" fmla="*/ 1165152 w 1574727"/>
              <a:gd name="connsiteY2" fmla="*/ 909260 h 938441"/>
              <a:gd name="connsiteX3" fmla="*/ 1522340 w 1574727"/>
              <a:gd name="connsiteY3" fmla="*/ 754479 h 938441"/>
              <a:gd name="connsiteX4" fmla="*/ 1574727 w 1574727"/>
              <a:gd name="connsiteY4" fmla="*/ 613985 h 938441"/>
              <a:gd name="connsiteX0" fmla="*/ 0 w 1574727"/>
              <a:gd name="connsiteY0" fmla="*/ 0 h 922237"/>
              <a:gd name="connsiteX1" fmla="*/ 225673 w 1574727"/>
              <a:gd name="connsiteY1" fmla="*/ 121016 h 922237"/>
              <a:gd name="connsiteX2" fmla="*/ 462358 w 1574727"/>
              <a:gd name="connsiteY2" fmla="*/ 393569 h 922237"/>
              <a:gd name="connsiteX3" fmla="*/ 1165152 w 1574727"/>
              <a:gd name="connsiteY3" fmla="*/ 909260 h 922237"/>
              <a:gd name="connsiteX4" fmla="*/ 1522340 w 1574727"/>
              <a:gd name="connsiteY4" fmla="*/ 754479 h 922237"/>
              <a:gd name="connsiteX5" fmla="*/ 1574727 w 1574727"/>
              <a:gd name="connsiteY5" fmla="*/ 613985 h 922237"/>
              <a:gd name="connsiteX0" fmla="*/ 0 w 1574727"/>
              <a:gd name="connsiteY0" fmla="*/ 0 h 922237"/>
              <a:gd name="connsiteX1" fmla="*/ 462358 w 1574727"/>
              <a:gd name="connsiteY1" fmla="*/ 393569 h 922237"/>
              <a:gd name="connsiteX2" fmla="*/ 1165152 w 1574727"/>
              <a:gd name="connsiteY2" fmla="*/ 909260 h 922237"/>
              <a:gd name="connsiteX3" fmla="*/ 1522340 w 1574727"/>
              <a:gd name="connsiteY3" fmla="*/ 754479 h 922237"/>
              <a:gd name="connsiteX4" fmla="*/ 1574727 w 1574727"/>
              <a:gd name="connsiteY4" fmla="*/ 613985 h 922237"/>
              <a:gd name="connsiteX0" fmla="*/ 0 w 1298663"/>
              <a:gd name="connsiteY0" fmla="*/ 179606 h 564997"/>
              <a:gd name="connsiteX1" fmla="*/ 186294 w 1298663"/>
              <a:gd name="connsiteY1" fmla="*/ 36329 h 564997"/>
              <a:gd name="connsiteX2" fmla="*/ 889088 w 1298663"/>
              <a:gd name="connsiteY2" fmla="*/ 552020 h 564997"/>
              <a:gd name="connsiteX3" fmla="*/ 1246276 w 1298663"/>
              <a:gd name="connsiteY3" fmla="*/ 397239 h 564997"/>
              <a:gd name="connsiteX4" fmla="*/ 1298663 w 1298663"/>
              <a:gd name="connsiteY4" fmla="*/ 256745 h 564997"/>
              <a:gd name="connsiteX0" fmla="*/ 0 w 1112369"/>
              <a:gd name="connsiteY0" fmla="*/ 0 h 528668"/>
              <a:gd name="connsiteX1" fmla="*/ 702794 w 1112369"/>
              <a:gd name="connsiteY1" fmla="*/ 515691 h 528668"/>
              <a:gd name="connsiteX2" fmla="*/ 1059982 w 1112369"/>
              <a:gd name="connsiteY2" fmla="*/ 360910 h 528668"/>
              <a:gd name="connsiteX3" fmla="*/ 1112369 w 1112369"/>
              <a:gd name="connsiteY3" fmla="*/ 220416 h 528668"/>
              <a:gd name="connsiteX0" fmla="*/ 0 w 1090284"/>
              <a:gd name="connsiteY0" fmla="*/ 0 h 407177"/>
              <a:gd name="connsiteX1" fmla="*/ 680709 w 1090284"/>
              <a:gd name="connsiteY1" fmla="*/ 400062 h 407177"/>
              <a:gd name="connsiteX2" fmla="*/ 1037897 w 1090284"/>
              <a:gd name="connsiteY2" fmla="*/ 245281 h 407177"/>
              <a:gd name="connsiteX3" fmla="*/ 1090284 w 1090284"/>
              <a:gd name="connsiteY3" fmla="*/ 104787 h 407177"/>
              <a:gd name="connsiteX0" fmla="*/ 0 w 1090284"/>
              <a:gd name="connsiteY0" fmla="*/ 0 h 256506"/>
              <a:gd name="connsiteX1" fmla="*/ 327347 w 1090284"/>
              <a:gd name="connsiteY1" fmla="*/ 127509 h 256506"/>
              <a:gd name="connsiteX2" fmla="*/ 1037897 w 1090284"/>
              <a:gd name="connsiteY2" fmla="*/ 245281 h 256506"/>
              <a:gd name="connsiteX3" fmla="*/ 1090284 w 1090284"/>
              <a:gd name="connsiteY3" fmla="*/ 104787 h 256506"/>
              <a:gd name="connsiteX0" fmla="*/ 0 w 1090284"/>
              <a:gd name="connsiteY0" fmla="*/ 0 h 283376"/>
              <a:gd name="connsiteX1" fmla="*/ 327347 w 1090284"/>
              <a:gd name="connsiteY1" fmla="*/ 127509 h 283376"/>
              <a:gd name="connsiteX2" fmla="*/ 650739 w 1090284"/>
              <a:gd name="connsiteY2" fmla="*/ 277296 h 283376"/>
              <a:gd name="connsiteX3" fmla="*/ 1037897 w 1090284"/>
              <a:gd name="connsiteY3" fmla="*/ 245281 h 283376"/>
              <a:gd name="connsiteX4" fmla="*/ 1090284 w 1090284"/>
              <a:gd name="connsiteY4" fmla="*/ 104787 h 283376"/>
              <a:gd name="connsiteX0" fmla="*/ 0 w 1037897"/>
              <a:gd name="connsiteY0" fmla="*/ 0 h 283376"/>
              <a:gd name="connsiteX1" fmla="*/ 327347 w 1037897"/>
              <a:gd name="connsiteY1" fmla="*/ 127509 h 283376"/>
              <a:gd name="connsiteX2" fmla="*/ 650739 w 1037897"/>
              <a:gd name="connsiteY2" fmla="*/ 277296 h 283376"/>
              <a:gd name="connsiteX3" fmla="*/ 1037897 w 1037897"/>
              <a:gd name="connsiteY3" fmla="*/ 245281 h 283376"/>
              <a:gd name="connsiteX0" fmla="*/ 0 w 890663"/>
              <a:gd name="connsiteY0" fmla="*/ 0 h 379851"/>
              <a:gd name="connsiteX1" fmla="*/ 327347 w 890663"/>
              <a:gd name="connsiteY1" fmla="*/ 127509 h 379851"/>
              <a:gd name="connsiteX2" fmla="*/ 650739 w 890663"/>
              <a:gd name="connsiteY2" fmla="*/ 277296 h 379851"/>
              <a:gd name="connsiteX3" fmla="*/ 890663 w 890663"/>
              <a:gd name="connsiteY3" fmla="*/ 377427 h 379851"/>
              <a:gd name="connsiteX0" fmla="*/ 0 w 890663"/>
              <a:gd name="connsiteY0" fmla="*/ 0 h 377427"/>
              <a:gd name="connsiteX1" fmla="*/ 327347 w 890663"/>
              <a:gd name="connsiteY1" fmla="*/ 127509 h 377427"/>
              <a:gd name="connsiteX2" fmla="*/ 650739 w 890663"/>
              <a:gd name="connsiteY2" fmla="*/ 277296 h 377427"/>
              <a:gd name="connsiteX3" fmla="*/ 890663 w 890663"/>
              <a:gd name="connsiteY3" fmla="*/ 377427 h 377427"/>
              <a:gd name="connsiteX0" fmla="*/ 0 w 857536"/>
              <a:gd name="connsiteY0" fmla="*/ 0 h 377427"/>
              <a:gd name="connsiteX1" fmla="*/ 327347 w 857536"/>
              <a:gd name="connsiteY1" fmla="*/ 127509 h 377427"/>
              <a:gd name="connsiteX2" fmla="*/ 650739 w 857536"/>
              <a:gd name="connsiteY2" fmla="*/ 277296 h 377427"/>
              <a:gd name="connsiteX3" fmla="*/ 857536 w 857536"/>
              <a:gd name="connsiteY3" fmla="*/ 377427 h 377427"/>
              <a:gd name="connsiteX0" fmla="*/ 0 w 857536"/>
              <a:gd name="connsiteY0" fmla="*/ 0 h 377427"/>
              <a:gd name="connsiteX1" fmla="*/ 327347 w 857536"/>
              <a:gd name="connsiteY1" fmla="*/ 127509 h 377427"/>
              <a:gd name="connsiteX2" fmla="*/ 566079 w 857536"/>
              <a:gd name="connsiteY2" fmla="*/ 269036 h 377427"/>
              <a:gd name="connsiteX3" fmla="*/ 857536 w 857536"/>
              <a:gd name="connsiteY3" fmla="*/ 377427 h 3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536" h="377427">
                <a:moveTo>
                  <a:pt x="0" y="0"/>
                </a:moveTo>
                <a:cubicBezTo>
                  <a:pt x="194192" y="151543"/>
                  <a:pt x="233001" y="82670"/>
                  <a:pt x="327347" y="127509"/>
                </a:cubicBezTo>
                <a:cubicBezTo>
                  <a:pt x="421694" y="172348"/>
                  <a:pt x="447654" y="249407"/>
                  <a:pt x="566079" y="269036"/>
                </a:cubicBezTo>
                <a:cubicBezTo>
                  <a:pt x="684504" y="288665"/>
                  <a:pt x="779371" y="313951"/>
                  <a:pt x="857536" y="377427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Arc 23"/>
          <p:cNvSpPr>
            <a:spLocks/>
          </p:cNvSpPr>
          <p:nvPr/>
        </p:nvSpPr>
        <p:spPr bwMode="auto">
          <a:xfrm>
            <a:off x="3962400" y="2743200"/>
            <a:ext cx="182079" cy="306388"/>
          </a:xfrm>
          <a:custGeom>
            <a:avLst/>
            <a:gdLst>
              <a:gd name="T0" fmla="*/ 0 w 25049"/>
              <a:gd name="T1" fmla="*/ 7112 h 21600"/>
              <a:gd name="T2" fmla="*/ 312738 w 25049"/>
              <a:gd name="T3" fmla="*/ 491024 h 21600"/>
              <a:gd name="T4" fmla="*/ 43910 w 25049"/>
              <a:gd name="T5" fmla="*/ 533400 h 21600"/>
              <a:gd name="T6" fmla="*/ 0 60000 65536"/>
              <a:gd name="T7" fmla="*/ 0 60000 65536"/>
              <a:gd name="T8" fmla="*/ 0 60000 65536"/>
              <a:gd name="T9" fmla="*/ 0 w 25049"/>
              <a:gd name="T10" fmla="*/ 0 h 21600"/>
              <a:gd name="T11" fmla="*/ 25049 w 25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9" h="21600" fill="none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</a:path>
              <a:path w="25049" h="21600" stroke="0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  <a:lnTo>
                  <a:pt x="3517" y="2160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3733800" y="3276600"/>
            <a:ext cx="549275" cy="685800"/>
          </a:xfrm>
          <a:custGeom>
            <a:avLst/>
            <a:gdLst>
              <a:gd name="T0" fmla="*/ 549275 w 34358"/>
              <a:gd name="T1" fmla="*/ 416369 h 21600"/>
              <a:gd name="T2" fmla="*/ 0 w 34358"/>
              <a:gd name="T3" fmla="*/ 415068 h 21600"/>
              <a:gd name="T4" fmla="*/ 274893 w 34358"/>
              <a:gd name="T5" fmla="*/ 0 h 21600"/>
              <a:gd name="T6" fmla="*/ 0 60000 65536"/>
              <a:gd name="T7" fmla="*/ 0 60000 65536"/>
              <a:gd name="T8" fmla="*/ 0 60000 65536"/>
              <a:gd name="T9" fmla="*/ 0 w 34358"/>
              <a:gd name="T10" fmla="*/ 0 h 21600"/>
              <a:gd name="T11" fmla="*/ 34358 w 343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8" h="21600" fill="none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</a:path>
              <a:path w="34358" h="21600" stroke="0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  <a:lnTo>
                  <a:pt x="17195" y="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3505200" y="2590800"/>
            <a:ext cx="457200" cy="1023938"/>
          </a:xfrm>
          <a:custGeom>
            <a:avLst/>
            <a:gdLst>
              <a:gd name="T0" fmla="*/ 26966 w 21600"/>
              <a:gd name="T1" fmla="*/ 1023938 h 27255"/>
              <a:gd name="T2" fmla="*/ 281707 w 21600"/>
              <a:gd name="T3" fmla="*/ 0 h 27255"/>
              <a:gd name="T4" fmla="*/ 457200 w 21600"/>
              <a:gd name="T5" fmla="*/ 749348 h 27255"/>
              <a:gd name="T6" fmla="*/ 0 60000 65536"/>
              <a:gd name="T7" fmla="*/ 0 60000 65536"/>
              <a:gd name="T8" fmla="*/ 0 60000 65536"/>
              <a:gd name="T9" fmla="*/ 0 w 21600"/>
              <a:gd name="T10" fmla="*/ 0 h 27255"/>
              <a:gd name="T11" fmla="*/ 21600 w 21600"/>
              <a:gd name="T12" fmla="*/ 27255 h 2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55" fill="none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</a:path>
              <a:path w="21600" h="27255" stroke="0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  <a:lnTo>
                  <a:pt x="21600" y="19946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2368550" y="17748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0" name="Arc 27"/>
          <p:cNvSpPr>
            <a:spLocks/>
          </p:cNvSpPr>
          <p:nvPr/>
        </p:nvSpPr>
        <p:spPr bwMode="auto">
          <a:xfrm>
            <a:off x="1676400" y="17526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1" name="Arc 40"/>
          <p:cNvSpPr/>
          <p:nvPr/>
        </p:nvSpPr>
        <p:spPr>
          <a:xfrm>
            <a:off x="5146675" y="1501775"/>
            <a:ext cx="1363662" cy="1828800"/>
          </a:xfrm>
          <a:prstGeom prst="arc">
            <a:avLst>
              <a:gd name="adj1" fmla="val 19859402"/>
              <a:gd name="adj2" fmla="val 582501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2" name="Arc 41"/>
          <p:cNvSpPr/>
          <p:nvPr/>
        </p:nvSpPr>
        <p:spPr>
          <a:xfrm>
            <a:off x="4302125" y="731838"/>
            <a:ext cx="2936391" cy="3581400"/>
          </a:xfrm>
          <a:prstGeom prst="arc">
            <a:avLst>
              <a:gd name="adj1" fmla="val 18782600"/>
              <a:gd name="adj2" fmla="val 314394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2" name="Arc 31"/>
          <p:cNvSpPr/>
          <p:nvPr/>
        </p:nvSpPr>
        <p:spPr>
          <a:xfrm>
            <a:off x="4935538" y="1730375"/>
            <a:ext cx="1363662" cy="1828800"/>
          </a:xfrm>
          <a:prstGeom prst="arc">
            <a:avLst>
              <a:gd name="adj1" fmla="val 9422567"/>
              <a:gd name="adj2" fmla="val 1375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04800" y="3962400"/>
            <a:ext cx="480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Any attempt to measure </a:t>
            </a:r>
            <a:r>
              <a:rPr lang="en-US" dirty="0" smtClean="0"/>
              <a:t>this kind of </a:t>
            </a:r>
            <a:r>
              <a:rPr lang="en-US" dirty="0"/>
              <a:t>electric field </a:t>
            </a:r>
            <a:r>
              <a:rPr lang="en-US" dirty="0" smtClean="0"/>
              <a:t>with an antenna</a:t>
            </a:r>
            <a:br>
              <a:rPr lang="en-US" dirty="0" smtClean="0"/>
            </a:br>
            <a:r>
              <a:rPr lang="en-US" dirty="0" smtClean="0"/>
              <a:t>would fail.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Unless…</a:t>
            </a:r>
            <a:br>
              <a:rPr lang="en-US" dirty="0" smtClean="0"/>
            </a:br>
            <a:r>
              <a:rPr lang="en-US" dirty="0"/>
              <a:t>the measurement involves going through the opening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>
            <a:off x="2410825" y="1549400"/>
            <a:ext cx="3166546" cy="1641475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80391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Austin Rings Mystery</a:t>
            </a:r>
          </a:p>
        </p:txBody>
      </p:sp>
      <p:pic>
        <p:nvPicPr>
          <p:cNvPr id="2053" name="Picture 5" descr="http://www.w3eee.com/ndb_pix/CL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9861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117 V isolation transformer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5816536" y="2924433"/>
            <a:ext cx="2440087" cy="406126"/>
          </a:xfrm>
          <a:custGeom>
            <a:avLst/>
            <a:gdLst>
              <a:gd name="connsiteX0" fmla="*/ 0 w 877888"/>
              <a:gd name="connsiteY0" fmla="*/ 211931 h 307181"/>
              <a:gd name="connsiteX1" fmla="*/ 452437 w 877888"/>
              <a:gd name="connsiteY1" fmla="*/ 295275 h 307181"/>
              <a:gd name="connsiteX2" fmla="*/ 809625 w 877888"/>
              <a:gd name="connsiteY2" fmla="*/ 140494 h 307181"/>
              <a:gd name="connsiteX3" fmla="*/ 862012 w 877888"/>
              <a:gd name="connsiteY3" fmla="*/ 0 h 307181"/>
              <a:gd name="connsiteX0" fmla="*/ 0 w 1574727"/>
              <a:gd name="connsiteY0" fmla="*/ 0 h 946234"/>
              <a:gd name="connsiteX1" fmla="*/ 1165152 w 1574727"/>
              <a:gd name="connsiteY1" fmla="*/ 909260 h 946234"/>
              <a:gd name="connsiteX2" fmla="*/ 1522340 w 1574727"/>
              <a:gd name="connsiteY2" fmla="*/ 754479 h 946234"/>
              <a:gd name="connsiteX3" fmla="*/ 1574727 w 1574727"/>
              <a:gd name="connsiteY3" fmla="*/ 613985 h 946234"/>
              <a:gd name="connsiteX0" fmla="*/ 0 w 1574727"/>
              <a:gd name="connsiteY0" fmla="*/ 0 h 946234"/>
              <a:gd name="connsiteX1" fmla="*/ 1165152 w 1574727"/>
              <a:gd name="connsiteY1" fmla="*/ 909260 h 946234"/>
              <a:gd name="connsiteX2" fmla="*/ 1522340 w 1574727"/>
              <a:gd name="connsiteY2" fmla="*/ 754479 h 946234"/>
              <a:gd name="connsiteX3" fmla="*/ 1574727 w 1574727"/>
              <a:gd name="connsiteY3" fmla="*/ 613985 h 946234"/>
              <a:gd name="connsiteX0" fmla="*/ 0 w 1574727"/>
              <a:gd name="connsiteY0" fmla="*/ 0 h 938441"/>
              <a:gd name="connsiteX1" fmla="*/ 225673 w 1574727"/>
              <a:gd name="connsiteY1" fmla="*/ 121016 h 938441"/>
              <a:gd name="connsiteX2" fmla="*/ 1165152 w 1574727"/>
              <a:gd name="connsiteY2" fmla="*/ 909260 h 938441"/>
              <a:gd name="connsiteX3" fmla="*/ 1522340 w 1574727"/>
              <a:gd name="connsiteY3" fmla="*/ 754479 h 938441"/>
              <a:gd name="connsiteX4" fmla="*/ 1574727 w 1574727"/>
              <a:gd name="connsiteY4" fmla="*/ 613985 h 938441"/>
              <a:gd name="connsiteX0" fmla="*/ 0 w 1574727"/>
              <a:gd name="connsiteY0" fmla="*/ 0 h 922237"/>
              <a:gd name="connsiteX1" fmla="*/ 225673 w 1574727"/>
              <a:gd name="connsiteY1" fmla="*/ 121016 h 922237"/>
              <a:gd name="connsiteX2" fmla="*/ 462358 w 1574727"/>
              <a:gd name="connsiteY2" fmla="*/ 393569 h 922237"/>
              <a:gd name="connsiteX3" fmla="*/ 1165152 w 1574727"/>
              <a:gd name="connsiteY3" fmla="*/ 909260 h 922237"/>
              <a:gd name="connsiteX4" fmla="*/ 1522340 w 1574727"/>
              <a:gd name="connsiteY4" fmla="*/ 754479 h 922237"/>
              <a:gd name="connsiteX5" fmla="*/ 1574727 w 1574727"/>
              <a:gd name="connsiteY5" fmla="*/ 613985 h 922237"/>
              <a:gd name="connsiteX0" fmla="*/ 0 w 1574727"/>
              <a:gd name="connsiteY0" fmla="*/ 0 h 922237"/>
              <a:gd name="connsiteX1" fmla="*/ 462358 w 1574727"/>
              <a:gd name="connsiteY1" fmla="*/ 393569 h 922237"/>
              <a:gd name="connsiteX2" fmla="*/ 1165152 w 1574727"/>
              <a:gd name="connsiteY2" fmla="*/ 909260 h 922237"/>
              <a:gd name="connsiteX3" fmla="*/ 1522340 w 1574727"/>
              <a:gd name="connsiteY3" fmla="*/ 754479 h 922237"/>
              <a:gd name="connsiteX4" fmla="*/ 1574727 w 1574727"/>
              <a:gd name="connsiteY4" fmla="*/ 613985 h 922237"/>
              <a:gd name="connsiteX0" fmla="*/ 0 w 1298663"/>
              <a:gd name="connsiteY0" fmla="*/ 179606 h 564997"/>
              <a:gd name="connsiteX1" fmla="*/ 186294 w 1298663"/>
              <a:gd name="connsiteY1" fmla="*/ 36329 h 564997"/>
              <a:gd name="connsiteX2" fmla="*/ 889088 w 1298663"/>
              <a:gd name="connsiteY2" fmla="*/ 552020 h 564997"/>
              <a:gd name="connsiteX3" fmla="*/ 1246276 w 1298663"/>
              <a:gd name="connsiteY3" fmla="*/ 397239 h 564997"/>
              <a:gd name="connsiteX4" fmla="*/ 1298663 w 1298663"/>
              <a:gd name="connsiteY4" fmla="*/ 256745 h 564997"/>
              <a:gd name="connsiteX0" fmla="*/ 0 w 1112369"/>
              <a:gd name="connsiteY0" fmla="*/ 0 h 528668"/>
              <a:gd name="connsiteX1" fmla="*/ 702794 w 1112369"/>
              <a:gd name="connsiteY1" fmla="*/ 515691 h 528668"/>
              <a:gd name="connsiteX2" fmla="*/ 1059982 w 1112369"/>
              <a:gd name="connsiteY2" fmla="*/ 360910 h 528668"/>
              <a:gd name="connsiteX3" fmla="*/ 1112369 w 1112369"/>
              <a:gd name="connsiteY3" fmla="*/ 220416 h 528668"/>
              <a:gd name="connsiteX0" fmla="*/ 0 w 1090284"/>
              <a:gd name="connsiteY0" fmla="*/ 0 h 407177"/>
              <a:gd name="connsiteX1" fmla="*/ 680709 w 1090284"/>
              <a:gd name="connsiteY1" fmla="*/ 400062 h 407177"/>
              <a:gd name="connsiteX2" fmla="*/ 1037897 w 1090284"/>
              <a:gd name="connsiteY2" fmla="*/ 245281 h 407177"/>
              <a:gd name="connsiteX3" fmla="*/ 1090284 w 1090284"/>
              <a:gd name="connsiteY3" fmla="*/ 104787 h 4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284" h="407177">
                <a:moveTo>
                  <a:pt x="0" y="0"/>
                </a:moveTo>
                <a:cubicBezTo>
                  <a:pt x="194192" y="151543"/>
                  <a:pt x="507726" y="359182"/>
                  <a:pt x="680709" y="400062"/>
                </a:cubicBezTo>
                <a:cubicBezTo>
                  <a:pt x="853692" y="440942"/>
                  <a:pt x="969635" y="294494"/>
                  <a:pt x="1037897" y="245281"/>
                </a:cubicBezTo>
                <a:cubicBezTo>
                  <a:pt x="1106160" y="196069"/>
                  <a:pt x="1085522" y="130981"/>
                  <a:pt x="1090284" y="104787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33600" y="1295400"/>
            <a:ext cx="4114800" cy="2209800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67000" y="167640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0" name="Arc 8"/>
          <p:cNvSpPr>
            <a:spLocks/>
          </p:cNvSpPr>
          <p:nvPr/>
        </p:nvSpPr>
        <p:spPr bwMode="auto">
          <a:xfrm>
            <a:off x="3851275" y="2346325"/>
            <a:ext cx="903288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092774" y="2754313"/>
            <a:ext cx="222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A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8114999" y="2806700"/>
            <a:ext cx="258763" cy="225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3505200" y="1981200"/>
            <a:ext cx="76200" cy="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3298825" y="2366963"/>
            <a:ext cx="77787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3252787" y="1905000"/>
            <a:ext cx="300038" cy="560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593628" y="2034331"/>
            <a:ext cx="4640735" cy="767608"/>
          </a:xfrm>
          <a:custGeom>
            <a:avLst/>
            <a:gdLst>
              <a:gd name="connsiteX0" fmla="*/ 0 w 1083468"/>
              <a:gd name="connsiteY0" fmla="*/ 104378 h 613965"/>
              <a:gd name="connsiteX1" fmla="*/ 383381 w 1083468"/>
              <a:gd name="connsiteY1" fmla="*/ 16272 h 613965"/>
              <a:gd name="connsiteX2" fmla="*/ 947737 w 1083468"/>
              <a:gd name="connsiteY2" fmla="*/ 99615 h 613965"/>
              <a:gd name="connsiteX3" fmla="*/ 1083468 w 1083468"/>
              <a:gd name="connsiteY3" fmla="*/ 613965 h 613965"/>
              <a:gd name="connsiteX0" fmla="*/ 0 w 1083468"/>
              <a:gd name="connsiteY0" fmla="*/ 89428 h 599015"/>
              <a:gd name="connsiteX1" fmla="*/ 383381 w 1083468"/>
              <a:gd name="connsiteY1" fmla="*/ 1322 h 599015"/>
              <a:gd name="connsiteX2" fmla="*/ 947737 w 1083468"/>
              <a:gd name="connsiteY2" fmla="*/ 84665 h 599015"/>
              <a:gd name="connsiteX3" fmla="*/ 1083468 w 1083468"/>
              <a:gd name="connsiteY3" fmla="*/ 599015 h 599015"/>
              <a:gd name="connsiteX0" fmla="*/ 0 w 1742189"/>
              <a:gd name="connsiteY0" fmla="*/ 7375 h 764577"/>
              <a:gd name="connsiteX1" fmla="*/ 1042102 w 1742189"/>
              <a:gd name="connsiteY1" fmla="*/ 166884 h 764577"/>
              <a:gd name="connsiteX2" fmla="*/ 1606458 w 1742189"/>
              <a:gd name="connsiteY2" fmla="*/ 250227 h 764577"/>
              <a:gd name="connsiteX3" fmla="*/ 1742189 w 1742189"/>
              <a:gd name="connsiteY3" fmla="*/ 764577 h 764577"/>
              <a:gd name="connsiteX0" fmla="*/ 0 w 1742189"/>
              <a:gd name="connsiteY0" fmla="*/ 0 h 757202"/>
              <a:gd name="connsiteX1" fmla="*/ 1042102 w 1742189"/>
              <a:gd name="connsiteY1" fmla="*/ 159509 h 757202"/>
              <a:gd name="connsiteX2" fmla="*/ 1606458 w 1742189"/>
              <a:gd name="connsiteY2" fmla="*/ 242852 h 757202"/>
              <a:gd name="connsiteX3" fmla="*/ 1742189 w 1742189"/>
              <a:gd name="connsiteY3" fmla="*/ 757202 h 757202"/>
              <a:gd name="connsiteX0" fmla="*/ 0 w 1742189"/>
              <a:gd name="connsiteY0" fmla="*/ 11897 h 769099"/>
              <a:gd name="connsiteX1" fmla="*/ 398219 w 1742189"/>
              <a:gd name="connsiteY1" fmla="*/ 8670 h 769099"/>
              <a:gd name="connsiteX2" fmla="*/ 1042102 w 1742189"/>
              <a:gd name="connsiteY2" fmla="*/ 171406 h 769099"/>
              <a:gd name="connsiteX3" fmla="*/ 1606458 w 1742189"/>
              <a:gd name="connsiteY3" fmla="*/ 254749 h 769099"/>
              <a:gd name="connsiteX4" fmla="*/ 1742189 w 1742189"/>
              <a:gd name="connsiteY4" fmla="*/ 769099 h 769099"/>
              <a:gd name="connsiteX0" fmla="*/ 0 w 1742189"/>
              <a:gd name="connsiteY0" fmla="*/ 11897 h 769099"/>
              <a:gd name="connsiteX1" fmla="*/ 398219 w 1742189"/>
              <a:gd name="connsiteY1" fmla="*/ 8670 h 769099"/>
              <a:gd name="connsiteX2" fmla="*/ 627070 w 1742189"/>
              <a:gd name="connsiteY2" fmla="*/ 99462 h 769099"/>
              <a:gd name="connsiteX3" fmla="*/ 1042102 w 1742189"/>
              <a:gd name="connsiteY3" fmla="*/ 171406 h 769099"/>
              <a:gd name="connsiteX4" fmla="*/ 1606458 w 1742189"/>
              <a:gd name="connsiteY4" fmla="*/ 254749 h 769099"/>
              <a:gd name="connsiteX5" fmla="*/ 1742189 w 1742189"/>
              <a:gd name="connsiteY5" fmla="*/ 769099 h 76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189" h="769099">
                <a:moveTo>
                  <a:pt x="0" y="11897"/>
                </a:moveTo>
                <a:cubicBezTo>
                  <a:pt x="66370" y="26491"/>
                  <a:pt x="224535" y="-17915"/>
                  <a:pt x="398219" y="8670"/>
                </a:cubicBezTo>
                <a:cubicBezTo>
                  <a:pt x="508400" y="19137"/>
                  <a:pt x="519756" y="72339"/>
                  <a:pt x="627070" y="99462"/>
                </a:cubicBezTo>
                <a:cubicBezTo>
                  <a:pt x="734384" y="126585"/>
                  <a:pt x="878871" y="145525"/>
                  <a:pt x="1042102" y="171406"/>
                </a:cubicBezTo>
                <a:cubicBezTo>
                  <a:pt x="1205333" y="197287"/>
                  <a:pt x="1489777" y="155134"/>
                  <a:pt x="1606458" y="254749"/>
                </a:cubicBezTo>
                <a:cubicBezTo>
                  <a:pt x="1723139" y="354364"/>
                  <a:pt x="1728142" y="597040"/>
                  <a:pt x="1742189" y="76909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379239" y="2417193"/>
            <a:ext cx="1919190" cy="376453"/>
          </a:xfrm>
          <a:custGeom>
            <a:avLst/>
            <a:gdLst>
              <a:gd name="connsiteX0" fmla="*/ 0 w 877888"/>
              <a:gd name="connsiteY0" fmla="*/ 211931 h 307181"/>
              <a:gd name="connsiteX1" fmla="*/ 452437 w 877888"/>
              <a:gd name="connsiteY1" fmla="*/ 295275 h 307181"/>
              <a:gd name="connsiteX2" fmla="*/ 809625 w 877888"/>
              <a:gd name="connsiteY2" fmla="*/ 140494 h 307181"/>
              <a:gd name="connsiteX3" fmla="*/ 862012 w 877888"/>
              <a:gd name="connsiteY3" fmla="*/ 0 h 307181"/>
              <a:gd name="connsiteX0" fmla="*/ 0 w 1574727"/>
              <a:gd name="connsiteY0" fmla="*/ 0 h 946234"/>
              <a:gd name="connsiteX1" fmla="*/ 1165152 w 1574727"/>
              <a:gd name="connsiteY1" fmla="*/ 909260 h 946234"/>
              <a:gd name="connsiteX2" fmla="*/ 1522340 w 1574727"/>
              <a:gd name="connsiteY2" fmla="*/ 754479 h 946234"/>
              <a:gd name="connsiteX3" fmla="*/ 1574727 w 1574727"/>
              <a:gd name="connsiteY3" fmla="*/ 613985 h 946234"/>
              <a:gd name="connsiteX0" fmla="*/ 0 w 1574727"/>
              <a:gd name="connsiteY0" fmla="*/ 0 h 946234"/>
              <a:gd name="connsiteX1" fmla="*/ 1165152 w 1574727"/>
              <a:gd name="connsiteY1" fmla="*/ 909260 h 946234"/>
              <a:gd name="connsiteX2" fmla="*/ 1522340 w 1574727"/>
              <a:gd name="connsiteY2" fmla="*/ 754479 h 946234"/>
              <a:gd name="connsiteX3" fmla="*/ 1574727 w 1574727"/>
              <a:gd name="connsiteY3" fmla="*/ 613985 h 946234"/>
              <a:gd name="connsiteX0" fmla="*/ 0 w 1574727"/>
              <a:gd name="connsiteY0" fmla="*/ 0 h 938441"/>
              <a:gd name="connsiteX1" fmla="*/ 225673 w 1574727"/>
              <a:gd name="connsiteY1" fmla="*/ 121016 h 938441"/>
              <a:gd name="connsiteX2" fmla="*/ 1165152 w 1574727"/>
              <a:gd name="connsiteY2" fmla="*/ 909260 h 938441"/>
              <a:gd name="connsiteX3" fmla="*/ 1522340 w 1574727"/>
              <a:gd name="connsiteY3" fmla="*/ 754479 h 938441"/>
              <a:gd name="connsiteX4" fmla="*/ 1574727 w 1574727"/>
              <a:gd name="connsiteY4" fmla="*/ 613985 h 938441"/>
              <a:gd name="connsiteX0" fmla="*/ 0 w 1574727"/>
              <a:gd name="connsiteY0" fmla="*/ 0 h 922237"/>
              <a:gd name="connsiteX1" fmla="*/ 225673 w 1574727"/>
              <a:gd name="connsiteY1" fmla="*/ 121016 h 922237"/>
              <a:gd name="connsiteX2" fmla="*/ 462358 w 1574727"/>
              <a:gd name="connsiteY2" fmla="*/ 393569 h 922237"/>
              <a:gd name="connsiteX3" fmla="*/ 1165152 w 1574727"/>
              <a:gd name="connsiteY3" fmla="*/ 909260 h 922237"/>
              <a:gd name="connsiteX4" fmla="*/ 1522340 w 1574727"/>
              <a:gd name="connsiteY4" fmla="*/ 754479 h 922237"/>
              <a:gd name="connsiteX5" fmla="*/ 1574727 w 1574727"/>
              <a:gd name="connsiteY5" fmla="*/ 613985 h 922237"/>
              <a:gd name="connsiteX0" fmla="*/ 0 w 1574727"/>
              <a:gd name="connsiteY0" fmla="*/ 0 h 922237"/>
              <a:gd name="connsiteX1" fmla="*/ 462358 w 1574727"/>
              <a:gd name="connsiteY1" fmla="*/ 393569 h 922237"/>
              <a:gd name="connsiteX2" fmla="*/ 1165152 w 1574727"/>
              <a:gd name="connsiteY2" fmla="*/ 909260 h 922237"/>
              <a:gd name="connsiteX3" fmla="*/ 1522340 w 1574727"/>
              <a:gd name="connsiteY3" fmla="*/ 754479 h 922237"/>
              <a:gd name="connsiteX4" fmla="*/ 1574727 w 1574727"/>
              <a:gd name="connsiteY4" fmla="*/ 613985 h 922237"/>
              <a:gd name="connsiteX0" fmla="*/ 0 w 1298663"/>
              <a:gd name="connsiteY0" fmla="*/ 179606 h 564997"/>
              <a:gd name="connsiteX1" fmla="*/ 186294 w 1298663"/>
              <a:gd name="connsiteY1" fmla="*/ 36329 h 564997"/>
              <a:gd name="connsiteX2" fmla="*/ 889088 w 1298663"/>
              <a:gd name="connsiteY2" fmla="*/ 552020 h 564997"/>
              <a:gd name="connsiteX3" fmla="*/ 1246276 w 1298663"/>
              <a:gd name="connsiteY3" fmla="*/ 397239 h 564997"/>
              <a:gd name="connsiteX4" fmla="*/ 1298663 w 1298663"/>
              <a:gd name="connsiteY4" fmla="*/ 256745 h 564997"/>
              <a:gd name="connsiteX0" fmla="*/ 0 w 1112369"/>
              <a:gd name="connsiteY0" fmla="*/ 0 h 528668"/>
              <a:gd name="connsiteX1" fmla="*/ 702794 w 1112369"/>
              <a:gd name="connsiteY1" fmla="*/ 515691 h 528668"/>
              <a:gd name="connsiteX2" fmla="*/ 1059982 w 1112369"/>
              <a:gd name="connsiteY2" fmla="*/ 360910 h 528668"/>
              <a:gd name="connsiteX3" fmla="*/ 1112369 w 1112369"/>
              <a:gd name="connsiteY3" fmla="*/ 220416 h 528668"/>
              <a:gd name="connsiteX0" fmla="*/ 0 w 1090284"/>
              <a:gd name="connsiteY0" fmla="*/ 0 h 407177"/>
              <a:gd name="connsiteX1" fmla="*/ 680709 w 1090284"/>
              <a:gd name="connsiteY1" fmla="*/ 400062 h 407177"/>
              <a:gd name="connsiteX2" fmla="*/ 1037897 w 1090284"/>
              <a:gd name="connsiteY2" fmla="*/ 245281 h 407177"/>
              <a:gd name="connsiteX3" fmla="*/ 1090284 w 1090284"/>
              <a:gd name="connsiteY3" fmla="*/ 104787 h 407177"/>
              <a:gd name="connsiteX0" fmla="*/ 0 w 1090284"/>
              <a:gd name="connsiteY0" fmla="*/ 0 h 256506"/>
              <a:gd name="connsiteX1" fmla="*/ 327347 w 1090284"/>
              <a:gd name="connsiteY1" fmla="*/ 127509 h 256506"/>
              <a:gd name="connsiteX2" fmla="*/ 1037897 w 1090284"/>
              <a:gd name="connsiteY2" fmla="*/ 245281 h 256506"/>
              <a:gd name="connsiteX3" fmla="*/ 1090284 w 1090284"/>
              <a:gd name="connsiteY3" fmla="*/ 104787 h 256506"/>
              <a:gd name="connsiteX0" fmla="*/ 0 w 1090284"/>
              <a:gd name="connsiteY0" fmla="*/ 0 h 283376"/>
              <a:gd name="connsiteX1" fmla="*/ 327347 w 1090284"/>
              <a:gd name="connsiteY1" fmla="*/ 127509 h 283376"/>
              <a:gd name="connsiteX2" fmla="*/ 650739 w 1090284"/>
              <a:gd name="connsiteY2" fmla="*/ 277296 h 283376"/>
              <a:gd name="connsiteX3" fmla="*/ 1037897 w 1090284"/>
              <a:gd name="connsiteY3" fmla="*/ 245281 h 283376"/>
              <a:gd name="connsiteX4" fmla="*/ 1090284 w 1090284"/>
              <a:gd name="connsiteY4" fmla="*/ 104787 h 283376"/>
              <a:gd name="connsiteX0" fmla="*/ 0 w 1037897"/>
              <a:gd name="connsiteY0" fmla="*/ 0 h 283376"/>
              <a:gd name="connsiteX1" fmla="*/ 327347 w 1037897"/>
              <a:gd name="connsiteY1" fmla="*/ 127509 h 283376"/>
              <a:gd name="connsiteX2" fmla="*/ 650739 w 1037897"/>
              <a:gd name="connsiteY2" fmla="*/ 277296 h 283376"/>
              <a:gd name="connsiteX3" fmla="*/ 1037897 w 1037897"/>
              <a:gd name="connsiteY3" fmla="*/ 245281 h 283376"/>
              <a:gd name="connsiteX0" fmla="*/ 0 w 890663"/>
              <a:gd name="connsiteY0" fmla="*/ 0 h 379851"/>
              <a:gd name="connsiteX1" fmla="*/ 327347 w 890663"/>
              <a:gd name="connsiteY1" fmla="*/ 127509 h 379851"/>
              <a:gd name="connsiteX2" fmla="*/ 650739 w 890663"/>
              <a:gd name="connsiteY2" fmla="*/ 277296 h 379851"/>
              <a:gd name="connsiteX3" fmla="*/ 890663 w 890663"/>
              <a:gd name="connsiteY3" fmla="*/ 377427 h 379851"/>
              <a:gd name="connsiteX0" fmla="*/ 0 w 890663"/>
              <a:gd name="connsiteY0" fmla="*/ 0 h 377427"/>
              <a:gd name="connsiteX1" fmla="*/ 327347 w 890663"/>
              <a:gd name="connsiteY1" fmla="*/ 127509 h 377427"/>
              <a:gd name="connsiteX2" fmla="*/ 650739 w 890663"/>
              <a:gd name="connsiteY2" fmla="*/ 277296 h 377427"/>
              <a:gd name="connsiteX3" fmla="*/ 890663 w 890663"/>
              <a:gd name="connsiteY3" fmla="*/ 377427 h 377427"/>
              <a:gd name="connsiteX0" fmla="*/ 0 w 857536"/>
              <a:gd name="connsiteY0" fmla="*/ 0 h 377427"/>
              <a:gd name="connsiteX1" fmla="*/ 327347 w 857536"/>
              <a:gd name="connsiteY1" fmla="*/ 127509 h 377427"/>
              <a:gd name="connsiteX2" fmla="*/ 650739 w 857536"/>
              <a:gd name="connsiteY2" fmla="*/ 277296 h 377427"/>
              <a:gd name="connsiteX3" fmla="*/ 857536 w 857536"/>
              <a:gd name="connsiteY3" fmla="*/ 377427 h 377427"/>
              <a:gd name="connsiteX0" fmla="*/ 0 w 857536"/>
              <a:gd name="connsiteY0" fmla="*/ 0 h 377427"/>
              <a:gd name="connsiteX1" fmla="*/ 327347 w 857536"/>
              <a:gd name="connsiteY1" fmla="*/ 127509 h 377427"/>
              <a:gd name="connsiteX2" fmla="*/ 566079 w 857536"/>
              <a:gd name="connsiteY2" fmla="*/ 269036 h 377427"/>
              <a:gd name="connsiteX3" fmla="*/ 857536 w 857536"/>
              <a:gd name="connsiteY3" fmla="*/ 377427 h 3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536" h="377427">
                <a:moveTo>
                  <a:pt x="0" y="0"/>
                </a:moveTo>
                <a:cubicBezTo>
                  <a:pt x="194192" y="151543"/>
                  <a:pt x="233001" y="82670"/>
                  <a:pt x="327347" y="127509"/>
                </a:cubicBezTo>
                <a:cubicBezTo>
                  <a:pt x="421694" y="172348"/>
                  <a:pt x="447654" y="249407"/>
                  <a:pt x="566079" y="269036"/>
                </a:cubicBezTo>
                <a:cubicBezTo>
                  <a:pt x="684504" y="288665"/>
                  <a:pt x="779371" y="313951"/>
                  <a:pt x="857536" y="377427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Arc 23"/>
          <p:cNvSpPr>
            <a:spLocks/>
          </p:cNvSpPr>
          <p:nvPr/>
        </p:nvSpPr>
        <p:spPr bwMode="auto">
          <a:xfrm>
            <a:off x="3962400" y="2743200"/>
            <a:ext cx="182079" cy="306388"/>
          </a:xfrm>
          <a:custGeom>
            <a:avLst/>
            <a:gdLst>
              <a:gd name="T0" fmla="*/ 0 w 25049"/>
              <a:gd name="T1" fmla="*/ 7112 h 21600"/>
              <a:gd name="T2" fmla="*/ 312738 w 25049"/>
              <a:gd name="T3" fmla="*/ 491024 h 21600"/>
              <a:gd name="T4" fmla="*/ 43910 w 25049"/>
              <a:gd name="T5" fmla="*/ 533400 h 21600"/>
              <a:gd name="T6" fmla="*/ 0 60000 65536"/>
              <a:gd name="T7" fmla="*/ 0 60000 65536"/>
              <a:gd name="T8" fmla="*/ 0 60000 65536"/>
              <a:gd name="T9" fmla="*/ 0 w 25049"/>
              <a:gd name="T10" fmla="*/ 0 h 21600"/>
              <a:gd name="T11" fmla="*/ 25049 w 25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49" h="21600" fill="none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</a:path>
              <a:path w="25049" h="21600" stroke="0" extrusionOk="0">
                <a:moveTo>
                  <a:pt x="0" y="288"/>
                </a:moveTo>
                <a:cubicBezTo>
                  <a:pt x="1162" y="96"/>
                  <a:pt x="2338" y="-1"/>
                  <a:pt x="3517" y="0"/>
                </a:cubicBezTo>
                <a:cubicBezTo>
                  <a:pt x="14780" y="0"/>
                  <a:pt x="24153" y="8655"/>
                  <a:pt x="25048" y="19884"/>
                </a:cubicBezTo>
                <a:lnTo>
                  <a:pt x="3517" y="2160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3733800" y="3276600"/>
            <a:ext cx="549275" cy="685800"/>
          </a:xfrm>
          <a:custGeom>
            <a:avLst/>
            <a:gdLst>
              <a:gd name="T0" fmla="*/ 549275 w 34358"/>
              <a:gd name="T1" fmla="*/ 416369 h 21600"/>
              <a:gd name="T2" fmla="*/ 0 w 34358"/>
              <a:gd name="T3" fmla="*/ 415068 h 21600"/>
              <a:gd name="T4" fmla="*/ 274893 w 34358"/>
              <a:gd name="T5" fmla="*/ 0 h 21600"/>
              <a:gd name="T6" fmla="*/ 0 60000 65536"/>
              <a:gd name="T7" fmla="*/ 0 60000 65536"/>
              <a:gd name="T8" fmla="*/ 0 60000 65536"/>
              <a:gd name="T9" fmla="*/ 0 w 34358"/>
              <a:gd name="T10" fmla="*/ 0 h 21600"/>
              <a:gd name="T11" fmla="*/ 34358 w 343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58" h="21600" fill="none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</a:path>
              <a:path w="34358" h="21600" stroke="0" extrusionOk="0">
                <a:moveTo>
                  <a:pt x="34358" y="13114"/>
                </a:moveTo>
                <a:cubicBezTo>
                  <a:pt x="30271" y="18462"/>
                  <a:pt x="23925" y="21599"/>
                  <a:pt x="17195" y="21600"/>
                </a:cubicBezTo>
                <a:cubicBezTo>
                  <a:pt x="10445" y="21600"/>
                  <a:pt x="4084" y="18445"/>
                  <a:pt x="0" y="13072"/>
                </a:cubicBezTo>
                <a:lnTo>
                  <a:pt x="17195" y="0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3505200" y="2590800"/>
            <a:ext cx="457200" cy="1023938"/>
          </a:xfrm>
          <a:custGeom>
            <a:avLst/>
            <a:gdLst>
              <a:gd name="T0" fmla="*/ 26966 w 21600"/>
              <a:gd name="T1" fmla="*/ 1023938 h 27255"/>
              <a:gd name="T2" fmla="*/ 281707 w 21600"/>
              <a:gd name="T3" fmla="*/ 0 h 27255"/>
              <a:gd name="T4" fmla="*/ 457200 w 21600"/>
              <a:gd name="T5" fmla="*/ 749348 h 27255"/>
              <a:gd name="T6" fmla="*/ 0 60000 65536"/>
              <a:gd name="T7" fmla="*/ 0 60000 65536"/>
              <a:gd name="T8" fmla="*/ 0 60000 65536"/>
              <a:gd name="T9" fmla="*/ 0 w 21600"/>
              <a:gd name="T10" fmla="*/ 0 h 27255"/>
              <a:gd name="T11" fmla="*/ 21600 w 21600"/>
              <a:gd name="T12" fmla="*/ 27255 h 27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55" fill="none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</a:path>
              <a:path w="21600" h="27255" stroke="0" extrusionOk="0">
                <a:moveTo>
                  <a:pt x="1274" y="27254"/>
                </a:moveTo>
                <a:cubicBezTo>
                  <a:pt x="431" y="24910"/>
                  <a:pt x="0" y="22437"/>
                  <a:pt x="0" y="19946"/>
                </a:cubicBezTo>
                <a:cubicBezTo>
                  <a:pt x="-1" y="11219"/>
                  <a:pt x="5251" y="3350"/>
                  <a:pt x="13309" y="0"/>
                </a:cubicBezTo>
                <a:lnTo>
                  <a:pt x="21600" y="19946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2368550" y="1774825"/>
            <a:ext cx="615950" cy="665163"/>
          </a:xfrm>
          <a:custGeom>
            <a:avLst/>
            <a:gdLst>
              <a:gd name="T0" fmla="*/ 58230 w 21600"/>
              <a:gd name="T1" fmla="*/ 0 h 28063"/>
              <a:gd name="T2" fmla="*/ 586863 w 21600"/>
              <a:gd name="T3" fmla="*/ 665163 h 28063"/>
              <a:gd name="T4" fmla="*/ 0 w 21600"/>
              <a:gd name="T5" fmla="*/ 509675 h 28063"/>
              <a:gd name="T6" fmla="*/ 0 60000 65536"/>
              <a:gd name="T7" fmla="*/ 0 60000 65536"/>
              <a:gd name="T8" fmla="*/ 0 60000 65536"/>
              <a:gd name="T9" fmla="*/ 0 w 21600"/>
              <a:gd name="T10" fmla="*/ 0 h 28063"/>
              <a:gd name="T11" fmla="*/ 21600 w 21600"/>
              <a:gd name="T12" fmla="*/ 28063 h 28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063" fill="none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</a:path>
              <a:path w="21600" h="28063" stroke="0" extrusionOk="0">
                <a:moveTo>
                  <a:pt x="2042" y="-1"/>
                </a:moveTo>
                <a:cubicBezTo>
                  <a:pt x="13130" y="1052"/>
                  <a:pt x="21600" y="10364"/>
                  <a:pt x="21600" y="21503"/>
                </a:cubicBezTo>
                <a:cubicBezTo>
                  <a:pt x="21600" y="23729"/>
                  <a:pt x="21255" y="25941"/>
                  <a:pt x="20579" y="28062"/>
                </a:cubicBezTo>
                <a:lnTo>
                  <a:pt x="0" y="21503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0" name="Arc 27"/>
          <p:cNvSpPr>
            <a:spLocks/>
          </p:cNvSpPr>
          <p:nvPr/>
        </p:nvSpPr>
        <p:spPr bwMode="auto">
          <a:xfrm>
            <a:off x="1676400" y="1752600"/>
            <a:ext cx="765175" cy="1219200"/>
          </a:xfrm>
          <a:custGeom>
            <a:avLst/>
            <a:gdLst>
              <a:gd name="T0" fmla="*/ 438167 w 21600"/>
              <a:gd name="T1" fmla="*/ 1219198 h 39589"/>
              <a:gd name="T2" fmla="*/ 481562 w 21600"/>
              <a:gd name="T3" fmla="*/ 0 h 39589"/>
              <a:gd name="T4" fmla="*/ 765172 w 21600"/>
              <a:gd name="T5" fmla="*/ 617806 h 39589"/>
              <a:gd name="T6" fmla="*/ 0 60000 65536"/>
              <a:gd name="T7" fmla="*/ 0 60000 65536"/>
              <a:gd name="T8" fmla="*/ 0 60000 65536"/>
              <a:gd name="T9" fmla="*/ 0 w 21600"/>
              <a:gd name="T10" fmla="*/ 0 h 39589"/>
              <a:gd name="T11" fmla="*/ 21600 w 21600"/>
              <a:gd name="T12" fmla="*/ 39589 h 39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89" fill="none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</a:path>
              <a:path w="21600" h="39589" stroke="0" extrusionOk="0">
                <a:moveTo>
                  <a:pt x="12368" y="39589"/>
                </a:moveTo>
                <a:cubicBezTo>
                  <a:pt x="4816" y="36019"/>
                  <a:pt x="0" y="28414"/>
                  <a:pt x="0" y="20061"/>
                </a:cubicBezTo>
                <a:cubicBezTo>
                  <a:pt x="-1" y="11222"/>
                  <a:pt x="5384" y="3275"/>
                  <a:pt x="13593" y="-1"/>
                </a:cubicBezTo>
                <a:lnTo>
                  <a:pt x="21600" y="20061"/>
                </a:lnTo>
                <a:close/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1" name="Arc 40"/>
          <p:cNvSpPr/>
          <p:nvPr/>
        </p:nvSpPr>
        <p:spPr>
          <a:xfrm>
            <a:off x="5146675" y="1501775"/>
            <a:ext cx="1363662" cy="1828800"/>
          </a:xfrm>
          <a:prstGeom prst="arc">
            <a:avLst>
              <a:gd name="adj1" fmla="val 19859402"/>
              <a:gd name="adj2" fmla="val 582501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42" name="Arc 41"/>
          <p:cNvSpPr/>
          <p:nvPr/>
        </p:nvSpPr>
        <p:spPr>
          <a:xfrm>
            <a:off x="4302125" y="731838"/>
            <a:ext cx="2936391" cy="3581400"/>
          </a:xfrm>
          <a:prstGeom prst="arc">
            <a:avLst>
              <a:gd name="adj1" fmla="val 18782600"/>
              <a:gd name="adj2" fmla="val 314394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32" name="Arc 31"/>
          <p:cNvSpPr/>
          <p:nvPr/>
        </p:nvSpPr>
        <p:spPr>
          <a:xfrm>
            <a:off x="4935538" y="1730375"/>
            <a:ext cx="1363662" cy="1828800"/>
          </a:xfrm>
          <a:prstGeom prst="arc">
            <a:avLst>
              <a:gd name="adj1" fmla="val 9422567"/>
              <a:gd name="adj2" fmla="val 1375606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+mn-lt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935538" y="4535487"/>
            <a:ext cx="34586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Efficiency is not affected by the looseness of the wind.</a:t>
            </a:r>
            <a:endParaRPr lang="en-US" dirty="0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04800" y="3962400"/>
            <a:ext cx="480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Any attempt to measure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kind of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electric field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an antenna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would fail.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Unless…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measurement involves going through the opening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>
            <a:off x="2410825" y="1549400"/>
            <a:ext cx="3166546" cy="1641475"/>
          </a:xfrm>
          <a:prstGeom prst="arc">
            <a:avLst>
              <a:gd name="adj1" fmla="val 9302152"/>
              <a:gd name="adj2" fmla="val 1401173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"/>
            <a:ext cx="6096000" cy="4067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96331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Austin Rings mystery shows how poor our models 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05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"/>
            <a:ext cx="6096000" cy="406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541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Models seem to have as their purpose, an aid to explain the math.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96331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Austin Rings mystery shows how poor our models 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9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"/>
            <a:ext cx="6096000" cy="406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541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Models seem to have as their purpose, an aid to explain the </a:t>
            </a:r>
            <a:r>
              <a:rPr lang="en-US" sz="1600" dirty="0" smtClean="0"/>
              <a:t>math.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That the E-field can </a:t>
            </a:r>
            <a:r>
              <a:rPr lang="en-US" sz="1600" dirty="0"/>
              <a:t>circulate and </a:t>
            </a:r>
            <a:r>
              <a:rPr lang="en-US" sz="1600" dirty="0" smtClean="0"/>
              <a:t>few teachers explain when and why.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96331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Austin Rings mystery shows how poor our models 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3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"/>
            <a:ext cx="6096000" cy="406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54102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Models seem to have as their purpose, an aid to explain the math.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That the E-field can circulate and few teachers explain when and why.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That the fields do not collapse around a coil, they just get stronger and weaker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96331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Austin Rings mystery shows how poor our models 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73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Fields of a Transformer are not Radiating Fields</a:t>
            </a:r>
            <a:endParaRPr lang="en-US" dirty="0"/>
          </a:p>
        </p:txBody>
      </p:sp>
      <p:pic>
        <p:nvPicPr>
          <p:cNvPr id="3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91075" cy="36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3335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9530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6925" y="4848225"/>
            <a:ext cx="286702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1304924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371600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Fields of a Transformer are not Radiating Fields</a:t>
            </a:r>
            <a:endParaRPr lang="en-US" dirty="0"/>
          </a:p>
        </p:txBody>
      </p:sp>
      <p:pic>
        <p:nvPicPr>
          <p:cNvPr id="3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91075" cy="36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3335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9530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6925" y="4848225"/>
            <a:ext cx="286702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1304924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371600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17" y="4965716"/>
            <a:ext cx="1112465" cy="11077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010400" y="3124200"/>
            <a:ext cx="1505743" cy="929134"/>
            <a:chOff x="6060282" y="2564904"/>
            <a:chExt cx="1505743" cy="929134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026399" y="4444551"/>
            <a:ext cx="97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Fields of a Transformer are not Radiating Fields</a:t>
            </a:r>
            <a:endParaRPr lang="en-US" dirty="0"/>
          </a:p>
        </p:txBody>
      </p:sp>
      <p:pic>
        <p:nvPicPr>
          <p:cNvPr id="3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91075" cy="36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3335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9530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6925" y="4848225"/>
            <a:ext cx="286702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1304924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371600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26399" y="4444551"/>
            <a:ext cx="97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17" y="4965716"/>
            <a:ext cx="1112465" cy="11077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010400" y="3124200"/>
            <a:ext cx="1505743" cy="929134"/>
            <a:chOff x="6060282" y="2564904"/>
            <a:chExt cx="1505743" cy="929134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1658" y="4116641"/>
            <a:ext cx="212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magnetic field is</a:t>
            </a:r>
            <a:br>
              <a:rPr lang="en-US" dirty="0" smtClean="0"/>
            </a:br>
            <a:r>
              <a:rPr lang="en-US" dirty="0" smtClean="0"/>
              <a:t>entirely contained in the core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521207" y="4503689"/>
            <a:ext cx="385323" cy="279111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9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Fields of a Transformer are not Radiating Fields</a:t>
            </a:r>
            <a:endParaRPr lang="en-US" dirty="0"/>
          </a:p>
        </p:txBody>
      </p:sp>
      <p:pic>
        <p:nvPicPr>
          <p:cNvPr id="3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91075" cy="36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3335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9530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6925" y="4848225"/>
            <a:ext cx="286702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1304924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371600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489594">
            <a:off x="3419228" y="2612614"/>
            <a:ext cx="617683" cy="1309487"/>
          </a:xfrm>
          <a:prstGeom prst="arc">
            <a:avLst>
              <a:gd name="adj1" fmla="val 16431773"/>
              <a:gd name="adj2" fmla="val 628148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44842" y="2809984"/>
            <a:ext cx="119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lectric field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17" y="4965716"/>
            <a:ext cx="1112465" cy="11077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010400" y="3124200"/>
            <a:ext cx="1505743" cy="929134"/>
            <a:chOff x="6060282" y="2564904"/>
            <a:chExt cx="1505743" cy="929134"/>
          </a:xfrm>
        </p:grpSpPr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026399" y="4444551"/>
            <a:ext cx="97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1658" y="4116641"/>
            <a:ext cx="212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magnetic field is</a:t>
            </a:r>
            <a:br>
              <a:rPr lang="en-US" dirty="0" smtClean="0"/>
            </a:br>
            <a:r>
              <a:rPr lang="en-US" dirty="0" smtClean="0"/>
              <a:t>entirely contained in the core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521207" y="4503689"/>
            <a:ext cx="385323" cy="279111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Fields of a Transformer are not Radiating Fields</a:t>
            </a:r>
            <a:endParaRPr lang="en-US" dirty="0"/>
          </a:p>
        </p:txBody>
      </p:sp>
      <p:pic>
        <p:nvPicPr>
          <p:cNvPr id="3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91075" cy="36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3335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9530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6925" y="4848225"/>
            <a:ext cx="286702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1304924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371600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489594">
            <a:off x="3419228" y="2612614"/>
            <a:ext cx="617683" cy="1309487"/>
          </a:xfrm>
          <a:prstGeom prst="arc">
            <a:avLst>
              <a:gd name="adj1" fmla="val 16431773"/>
              <a:gd name="adj2" fmla="val 628148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44842" y="2809984"/>
            <a:ext cx="119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lectric field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17" y="4965716"/>
            <a:ext cx="1112465" cy="11077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010400" y="3124200"/>
            <a:ext cx="1505743" cy="929134"/>
            <a:chOff x="6060282" y="2564904"/>
            <a:chExt cx="1505743" cy="929134"/>
          </a:xfrm>
        </p:grpSpPr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1658" y="4116641"/>
            <a:ext cx="212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magnetic field is</a:t>
            </a:r>
            <a:br>
              <a:rPr lang="en-US" dirty="0" smtClean="0"/>
            </a:br>
            <a:r>
              <a:rPr lang="en-US" dirty="0" smtClean="0"/>
              <a:t>entirely contained in the core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521207" y="4503689"/>
            <a:ext cx="385323" cy="279111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2489594">
            <a:off x="5420927" y="2698555"/>
            <a:ext cx="617683" cy="1309487"/>
          </a:xfrm>
          <a:prstGeom prst="arc">
            <a:avLst>
              <a:gd name="adj1" fmla="val 16431773"/>
              <a:gd name="adj2" fmla="val 628148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4271367" y="1446614"/>
            <a:ext cx="617683" cy="1323773"/>
          </a:xfrm>
          <a:prstGeom prst="arc">
            <a:avLst>
              <a:gd name="adj1" fmla="val 15139762"/>
              <a:gd name="adj2" fmla="val 6829954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026399" y="4444551"/>
            <a:ext cx="97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w3eee.com/ndb_pix/CL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103167"/>
            <a:ext cx="1219200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3581400"/>
            <a:ext cx="1600200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57600" y="3962400"/>
            <a:ext cx="3810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352800" y="4648200"/>
            <a:ext cx="3810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"/>
            <a:ext cx="80391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Austin Rings Mystery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9861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117 V isolation transformer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Fields of a Transformer are not Radiating Fields</a:t>
            </a:r>
            <a:endParaRPr lang="en-US" dirty="0"/>
          </a:p>
        </p:txBody>
      </p:sp>
      <p:pic>
        <p:nvPicPr>
          <p:cNvPr id="3" name="Picture 2" descr="http://www.custompowertransformer.com/Custom-Blogger/uploaded_images/Transformer-739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91075" cy="36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3335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4953000"/>
            <a:ext cx="4953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6925" y="4848225"/>
            <a:ext cx="286702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1304924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371600"/>
            <a:ext cx="152400" cy="370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489594">
            <a:off x="3419228" y="2612614"/>
            <a:ext cx="617683" cy="1309487"/>
          </a:xfrm>
          <a:prstGeom prst="arc">
            <a:avLst>
              <a:gd name="adj1" fmla="val 16431773"/>
              <a:gd name="adj2" fmla="val 628148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44842" y="2809984"/>
            <a:ext cx="119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lectric field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1" y="1839986"/>
            <a:ext cx="225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electric field is the kind that circulates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17" y="4965716"/>
            <a:ext cx="1112465" cy="11077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010400" y="3124200"/>
            <a:ext cx="1505743" cy="929134"/>
            <a:chOff x="6060282" y="2564904"/>
            <a:chExt cx="1505743" cy="929134"/>
          </a:xfrm>
        </p:grpSpPr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1658" y="4116641"/>
            <a:ext cx="212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magnetic field is</a:t>
            </a:r>
            <a:br>
              <a:rPr lang="en-US" dirty="0" smtClean="0"/>
            </a:br>
            <a:r>
              <a:rPr lang="en-US" dirty="0" smtClean="0"/>
              <a:t>entirely contained in the core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521207" y="4503689"/>
            <a:ext cx="385323" cy="279111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2489594">
            <a:off x="5420927" y="2698555"/>
            <a:ext cx="617683" cy="1309487"/>
          </a:xfrm>
          <a:prstGeom prst="arc">
            <a:avLst>
              <a:gd name="adj1" fmla="val 16431773"/>
              <a:gd name="adj2" fmla="val 628148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4271367" y="1446614"/>
            <a:ext cx="617683" cy="1323773"/>
          </a:xfrm>
          <a:prstGeom prst="arc">
            <a:avLst>
              <a:gd name="adj1" fmla="val 15139762"/>
              <a:gd name="adj2" fmla="val 6829954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026399" y="4444551"/>
            <a:ext cx="97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Fields of a Transformer are not Radiating Fields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409700"/>
            <a:ext cx="1809750" cy="3400425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2489594">
            <a:off x="3419228" y="2612614"/>
            <a:ext cx="617683" cy="1309487"/>
          </a:xfrm>
          <a:prstGeom prst="arc">
            <a:avLst>
              <a:gd name="adj1" fmla="val 16431773"/>
              <a:gd name="adj2" fmla="val 628148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4842" y="2809984"/>
            <a:ext cx="119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lectric field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222792" y="2211919"/>
            <a:ext cx="873908" cy="1408393"/>
          </a:xfrm>
          <a:custGeom>
            <a:avLst/>
            <a:gdLst>
              <a:gd name="connsiteX0" fmla="*/ 1057275 w 1057275"/>
              <a:gd name="connsiteY0" fmla="*/ 71490 h 2062215"/>
              <a:gd name="connsiteX1" fmla="*/ 304800 w 1057275"/>
              <a:gd name="connsiteY1" fmla="*/ 71490 h 2062215"/>
              <a:gd name="connsiteX2" fmla="*/ 28575 w 1057275"/>
              <a:gd name="connsiteY2" fmla="*/ 814440 h 2062215"/>
              <a:gd name="connsiteX3" fmla="*/ 0 w 1057275"/>
              <a:gd name="connsiteY3" fmla="*/ 2062215 h 2062215"/>
              <a:gd name="connsiteX0" fmla="*/ 1057275 w 1057275"/>
              <a:gd name="connsiteY0" fmla="*/ 57194 h 2076494"/>
              <a:gd name="connsiteX1" fmla="*/ 304800 w 1057275"/>
              <a:gd name="connsiteY1" fmla="*/ 85769 h 2076494"/>
              <a:gd name="connsiteX2" fmla="*/ 28575 w 1057275"/>
              <a:gd name="connsiteY2" fmla="*/ 828719 h 2076494"/>
              <a:gd name="connsiteX3" fmla="*/ 0 w 1057275"/>
              <a:gd name="connsiteY3" fmla="*/ 2076494 h 2076494"/>
              <a:gd name="connsiteX0" fmla="*/ 1057275 w 1057275"/>
              <a:gd name="connsiteY0" fmla="*/ 47234 h 2066534"/>
              <a:gd name="connsiteX1" fmla="*/ 304800 w 1057275"/>
              <a:gd name="connsiteY1" fmla="*/ 75809 h 2066534"/>
              <a:gd name="connsiteX2" fmla="*/ 28575 w 1057275"/>
              <a:gd name="connsiteY2" fmla="*/ 818759 h 2066534"/>
              <a:gd name="connsiteX3" fmla="*/ 0 w 1057275"/>
              <a:gd name="connsiteY3" fmla="*/ 2066534 h 2066534"/>
              <a:gd name="connsiteX0" fmla="*/ 1057275 w 1057275"/>
              <a:gd name="connsiteY0" fmla="*/ 25334 h 2044634"/>
              <a:gd name="connsiteX1" fmla="*/ 304800 w 1057275"/>
              <a:gd name="connsiteY1" fmla="*/ 53909 h 2044634"/>
              <a:gd name="connsiteX2" fmla="*/ 28575 w 1057275"/>
              <a:gd name="connsiteY2" fmla="*/ 796859 h 2044634"/>
              <a:gd name="connsiteX3" fmla="*/ 0 w 1057275"/>
              <a:gd name="connsiteY3" fmla="*/ 2044634 h 2044634"/>
              <a:gd name="connsiteX0" fmla="*/ 1057275 w 1057275"/>
              <a:gd name="connsiteY0" fmla="*/ 15912 h 2035212"/>
              <a:gd name="connsiteX1" fmla="*/ 219075 w 1057275"/>
              <a:gd name="connsiteY1" fmla="*/ 73062 h 2035212"/>
              <a:gd name="connsiteX2" fmla="*/ 28575 w 1057275"/>
              <a:gd name="connsiteY2" fmla="*/ 787437 h 2035212"/>
              <a:gd name="connsiteX3" fmla="*/ 0 w 1057275"/>
              <a:gd name="connsiteY3" fmla="*/ 2035212 h 2035212"/>
              <a:gd name="connsiteX0" fmla="*/ 1057275 w 1057275"/>
              <a:gd name="connsiteY0" fmla="*/ 55537 h 2027243"/>
              <a:gd name="connsiteX1" fmla="*/ 219075 w 1057275"/>
              <a:gd name="connsiteY1" fmla="*/ 65093 h 2027243"/>
              <a:gd name="connsiteX2" fmla="*/ 28575 w 1057275"/>
              <a:gd name="connsiteY2" fmla="*/ 779468 h 2027243"/>
              <a:gd name="connsiteX3" fmla="*/ 0 w 1057275"/>
              <a:gd name="connsiteY3" fmla="*/ 2027243 h 2027243"/>
              <a:gd name="connsiteX0" fmla="*/ 1057275 w 1057275"/>
              <a:gd name="connsiteY0" fmla="*/ 41322 h 2013028"/>
              <a:gd name="connsiteX1" fmla="*/ 228571 w 1057275"/>
              <a:gd name="connsiteY1" fmla="*/ 74675 h 2013028"/>
              <a:gd name="connsiteX2" fmla="*/ 28575 w 1057275"/>
              <a:gd name="connsiteY2" fmla="*/ 765253 h 2013028"/>
              <a:gd name="connsiteX3" fmla="*/ 0 w 1057275"/>
              <a:gd name="connsiteY3" fmla="*/ 2013028 h 2013028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38282 w 1038282"/>
              <a:gd name="connsiteY0" fmla="*/ 44043 h 2015749"/>
              <a:gd name="connsiteX1" fmla="*/ 209578 w 1038282"/>
              <a:gd name="connsiteY1" fmla="*/ 77396 h 2015749"/>
              <a:gd name="connsiteX2" fmla="*/ 9582 w 1038282"/>
              <a:gd name="connsiteY2" fmla="*/ 767974 h 2015749"/>
              <a:gd name="connsiteX3" fmla="*/ 0 w 1038282"/>
              <a:gd name="connsiteY3" fmla="*/ 2015749 h 2015749"/>
              <a:gd name="connsiteX0" fmla="*/ 1038282 w 1038282"/>
              <a:gd name="connsiteY0" fmla="*/ 44043 h 2015749"/>
              <a:gd name="connsiteX1" fmla="*/ 209578 w 1038282"/>
              <a:gd name="connsiteY1" fmla="*/ 77396 h 2015749"/>
              <a:gd name="connsiteX2" fmla="*/ 9582 w 1038282"/>
              <a:gd name="connsiteY2" fmla="*/ 767974 h 2015749"/>
              <a:gd name="connsiteX3" fmla="*/ 0 w 1038282"/>
              <a:gd name="connsiteY3" fmla="*/ 2015749 h 2015749"/>
              <a:gd name="connsiteX0" fmla="*/ 1161737 w 1161737"/>
              <a:gd name="connsiteY0" fmla="*/ 55778 h 2000288"/>
              <a:gd name="connsiteX1" fmla="*/ 209578 w 1161737"/>
              <a:gd name="connsiteY1" fmla="*/ 61935 h 2000288"/>
              <a:gd name="connsiteX2" fmla="*/ 9582 w 1161737"/>
              <a:gd name="connsiteY2" fmla="*/ 752513 h 2000288"/>
              <a:gd name="connsiteX3" fmla="*/ 0 w 1161737"/>
              <a:gd name="connsiteY3" fmla="*/ 2000288 h 2000288"/>
              <a:gd name="connsiteX0" fmla="*/ 1161737 w 1161737"/>
              <a:gd name="connsiteY0" fmla="*/ 66120 h 2010630"/>
              <a:gd name="connsiteX1" fmla="*/ 209578 w 1161737"/>
              <a:gd name="connsiteY1" fmla="*/ 72277 h 2010630"/>
              <a:gd name="connsiteX2" fmla="*/ 9582 w 1161737"/>
              <a:gd name="connsiteY2" fmla="*/ 762855 h 2010630"/>
              <a:gd name="connsiteX3" fmla="*/ 0 w 1161737"/>
              <a:gd name="connsiteY3" fmla="*/ 2010630 h 20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737" h="2010630">
                <a:moveTo>
                  <a:pt x="1161737" y="66120"/>
                </a:moveTo>
                <a:cubicBezTo>
                  <a:pt x="852174" y="32782"/>
                  <a:pt x="401605" y="-67642"/>
                  <a:pt x="209578" y="72277"/>
                </a:cubicBezTo>
                <a:cubicBezTo>
                  <a:pt x="17551" y="212196"/>
                  <a:pt x="20771" y="435830"/>
                  <a:pt x="9582" y="762855"/>
                </a:cubicBezTo>
                <a:cubicBezTo>
                  <a:pt x="1559" y="1103478"/>
                  <a:pt x="6378" y="1701068"/>
                  <a:pt x="0" y="2010630"/>
                </a:cubicBezTo>
              </a:path>
            </a:pathLst>
          </a:custGeom>
          <a:ln w="38100">
            <a:solidFill>
              <a:srgbClr val="00CC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1294" y="206623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Fields of a Transformer are not Radiating Fields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409700"/>
            <a:ext cx="1809750" cy="3400425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2489594">
            <a:off x="3419228" y="2612614"/>
            <a:ext cx="617683" cy="1309487"/>
          </a:xfrm>
          <a:prstGeom prst="arc">
            <a:avLst>
              <a:gd name="adj1" fmla="val 16431773"/>
              <a:gd name="adj2" fmla="val 628148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4842" y="2809984"/>
            <a:ext cx="119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lectric field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222792" y="2211919"/>
            <a:ext cx="873908" cy="1408393"/>
          </a:xfrm>
          <a:custGeom>
            <a:avLst/>
            <a:gdLst>
              <a:gd name="connsiteX0" fmla="*/ 1057275 w 1057275"/>
              <a:gd name="connsiteY0" fmla="*/ 71490 h 2062215"/>
              <a:gd name="connsiteX1" fmla="*/ 304800 w 1057275"/>
              <a:gd name="connsiteY1" fmla="*/ 71490 h 2062215"/>
              <a:gd name="connsiteX2" fmla="*/ 28575 w 1057275"/>
              <a:gd name="connsiteY2" fmla="*/ 814440 h 2062215"/>
              <a:gd name="connsiteX3" fmla="*/ 0 w 1057275"/>
              <a:gd name="connsiteY3" fmla="*/ 2062215 h 2062215"/>
              <a:gd name="connsiteX0" fmla="*/ 1057275 w 1057275"/>
              <a:gd name="connsiteY0" fmla="*/ 57194 h 2076494"/>
              <a:gd name="connsiteX1" fmla="*/ 304800 w 1057275"/>
              <a:gd name="connsiteY1" fmla="*/ 85769 h 2076494"/>
              <a:gd name="connsiteX2" fmla="*/ 28575 w 1057275"/>
              <a:gd name="connsiteY2" fmla="*/ 828719 h 2076494"/>
              <a:gd name="connsiteX3" fmla="*/ 0 w 1057275"/>
              <a:gd name="connsiteY3" fmla="*/ 2076494 h 2076494"/>
              <a:gd name="connsiteX0" fmla="*/ 1057275 w 1057275"/>
              <a:gd name="connsiteY0" fmla="*/ 47234 h 2066534"/>
              <a:gd name="connsiteX1" fmla="*/ 304800 w 1057275"/>
              <a:gd name="connsiteY1" fmla="*/ 75809 h 2066534"/>
              <a:gd name="connsiteX2" fmla="*/ 28575 w 1057275"/>
              <a:gd name="connsiteY2" fmla="*/ 818759 h 2066534"/>
              <a:gd name="connsiteX3" fmla="*/ 0 w 1057275"/>
              <a:gd name="connsiteY3" fmla="*/ 2066534 h 2066534"/>
              <a:gd name="connsiteX0" fmla="*/ 1057275 w 1057275"/>
              <a:gd name="connsiteY0" fmla="*/ 25334 h 2044634"/>
              <a:gd name="connsiteX1" fmla="*/ 304800 w 1057275"/>
              <a:gd name="connsiteY1" fmla="*/ 53909 h 2044634"/>
              <a:gd name="connsiteX2" fmla="*/ 28575 w 1057275"/>
              <a:gd name="connsiteY2" fmla="*/ 796859 h 2044634"/>
              <a:gd name="connsiteX3" fmla="*/ 0 w 1057275"/>
              <a:gd name="connsiteY3" fmla="*/ 2044634 h 2044634"/>
              <a:gd name="connsiteX0" fmla="*/ 1057275 w 1057275"/>
              <a:gd name="connsiteY0" fmla="*/ 15912 h 2035212"/>
              <a:gd name="connsiteX1" fmla="*/ 219075 w 1057275"/>
              <a:gd name="connsiteY1" fmla="*/ 73062 h 2035212"/>
              <a:gd name="connsiteX2" fmla="*/ 28575 w 1057275"/>
              <a:gd name="connsiteY2" fmla="*/ 787437 h 2035212"/>
              <a:gd name="connsiteX3" fmla="*/ 0 w 1057275"/>
              <a:gd name="connsiteY3" fmla="*/ 2035212 h 2035212"/>
              <a:gd name="connsiteX0" fmla="*/ 1057275 w 1057275"/>
              <a:gd name="connsiteY0" fmla="*/ 55537 h 2027243"/>
              <a:gd name="connsiteX1" fmla="*/ 219075 w 1057275"/>
              <a:gd name="connsiteY1" fmla="*/ 65093 h 2027243"/>
              <a:gd name="connsiteX2" fmla="*/ 28575 w 1057275"/>
              <a:gd name="connsiteY2" fmla="*/ 779468 h 2027243"/>
              <a:gd name="connsiteX3" fmla="*/ 0 w 1057275"/>
              <a:gd name="connsiteY3" fmla="*/ 2027243 h 2027243"/>
              <a:gd name="connsiteX0" fmla="*/ 1057275 w 1057275"/>
              <a:gd name="connsiteY0" fmla="*/ 41322 h 2013028"/>
              <a:gd name="connsiteX1" fmla="*/ 228571 w 1057275"/>
              <a:gd name="connsiteY1" fmla="*/ 74675 h 2013028"/>
              <a:gd name="connsiteX2" fmla="*/ 28575 w 1057275"/>
              <a:gd name="connsiteY2" fmla="*/ 765253 h 2013028"/>
              <a:gd name="connsiteX3" fmla="*/ 0 w 1057275"/>
              <a:gd name="connsiteY3" fmla="*/ 2013028 h 2013028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38282 w 1038282"/>
              <a:gd name="connsiteY0" fmla="*/ 44043 h 2015749"/>
              <a:gd name="connsiteX1" fmla="*/ 209578 w 1038282"/>
              <a:gd name="connsiteY1" fmla="*/ 77396 h 2015749"/>
              <a:gd name="connsiteX2" fmla="*/ 9582 w 1038282"/>
              <a:gd name="connsiteY2" fmla="*/ 767974 h 2015749"/>
              <a:gd name="connsiteX3" fmla="*/ 0 w 1038282"/>
              <a:gd name="connsiteY3" fmla="*/ 2015749 h 2015749"/>
              <a:gd name="connsiteX0" fmla="*/ 1038282 w 1038282"/>
              <a:gd name="connsiteY0" fmla="*/ 44043 h 2015749"/>
              <a:gd name="connsiteX1" fmla="*/ 209578 w 1038282"/>
              <a:gd name="connsiteY1" fmla="*/ 77396 h 2015749"/>
              <a:gd name="connsiteX2" fmla="*/ 9582 w 1038282"/>
              <a:gd name="connsiteY2" fmla="*/ 767974 h 2015749"/>
              <a:gd name="connsiteX3" fmla="*/ 0 w 1038282"/>
              <a:gd name="connsiteY3" fmla="*/ 2015749 h 2015749"/>
              <a:gd name="connsiteX0" fmla="*/ 1161737 w 1161737"/>
              <a:gd name="connsiteY0" fmla="*/ 55778 h 2000288"/>
              <a:gd name="connsiteX1" fmla="*/ 209578 w 1161737"/>
              <a:gd name="connsiteY1" fmla="*/ 61935 h 2000288"/>
              <a:gd name="connsiteX2" fmla="*/ 9582 w 1161737"/>
              <a:gd name="connsiteY2" fmla="*/ 752513 h 2000288"/>
              <a:gd name="connsiteX3" fmla="*/ 0 w 1161737"/>
              <a:gd name="connsiteY3" fmla="*/ 2000288 h 2000288"/>
              <a:gd name="connsiteX0" fmla="*/ 1161737 w 1161737"/>
              <a:gd name="connsiteY0" fmla="*/ 66120 h 2010630"/>
              <a:gd name="connsiteX1" fmla="*/ 209578 w 1161737"/>
              <a:gd name="connsiteY1" fmla="*/ 72277 h 2010630"/>
              <a:gd name="connsiteX2" fmla="*/ 9582 w 1161737"/>
              <a:gd name="connsiteY2" fmla="*/ 762855 h 2010630"/>
              <a:gd name="connsiteX3" fmla="*/ 0 w 1161737"/>
              <a:gd name="connsiteY3" fmla="*/ 2010630 h 20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737" h="2010630">
                <a:moveTo>
                  <a:pt x="1161737" y="66120"/>
                </a:moveTo>
                <a:cubicBezTo>
                  <a:pt x="852174" y="32782"/>
                  <a:pt x="401605" y="-67642"/>
                  <a:pt x="209578" y="72277"/>
                </a:cubicBezTo>
                <a:cubicBezTo>
                  <a:pt x="17551" y="212196"/>
                  <a:pt x="20771" y="435830"/>
                  <a:pt x="9582" y="762855"/>
                </a:cubicBezTo>
                <a:cubicBezTo>
                  <a:pt x="1559" y="1103478"/>
                  <a:pt x="6378" y="1701068"/>
                  <a:pt x="0" y="2010630"/>
                </a:cubicBezTo>
              </a:path>
            </a:pathLst>
          </a:custGeom>
          <a:ln w="38100">
            <a:solidFill>
              <a:srgbClr val="00CC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1294" y="206623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511706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there’s no load on the secondary, the primary has high impedance. It becomes a choke.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Fields of a Transformer are not Radiating Fields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11525" y="2486025"/>
            <a:ext cx="533400" cy="95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03550" y="2486820"/>
            <a:ext cx="313531" cy="31353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978172" y="2800350"/>
            <a:ext cx="28553" cy="66675"/>
          </a:xfrm>
          <a:custGeom>
            <a:avLst/>
            <a:gdLst>
              <a:gd name="connsiteX0" fmla="*/ 25378 w 28553"/>
              <a:gd name="connsiteY0" fmla="*/ 0 h 66675"/>
              <a:gd name="connsiteX1" fmla="*/ 28553 w 28553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3" h="66675">
                <a:moveTo>
                  <a:pt x="25378" y="0"/>
                </a:moveTo>
                <a:cubicBezTo>
                  <a:pt x="2888" y="18785"/>
                  <a:pt x="-19601" y="37571"/>
                  <a:pt x="28553" y="66675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09900" y="2867025"/>
            <a:ext cx="514350" cy="476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98823" y="2590799"/>
            <a:ext cx="533400" cy="95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90848" y="2591594"/>
            <a:ext cx="313531" cy="31353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526629" y="2602705"/>
            <a:ext cx="307976" cy="3079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969420" y="2902745"/>
            <a:ext cx="28553" cy="66675"/>
          </a:xfrm>
          <a:custGeom>
            <a:avLst/>
            <a:gdLst>
              <a:gd name="connsiteX0" fmla="*/ 25378 w 28553"/>
              <a:gd name="connsiteY0" fmla="*/ 0 h 66675"/>
              <a:gd name="connsiteX1" fmla="*/ 28553 w 28553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3" h="66675">
                <a:moveTo>
                  <a:pt x="25378" y="0"/>
                </a:moveTo>
                <a:cubicBezTo>
                  <a:pt x="2888" y="18785"/>
                  <a:pt x="-19601" y="37571"/>
                  <a:pt x="28553" y="66675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997993" y="2969424"/>
            <a:ext cx="514350" cy="476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86916" y="2693198"/>
            <a:ext cx="533400" cy="95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978941" y="2693993"/>
            <a:ext cx="313531" cy="31353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514722" y="2705104"/>
            <a:ext cx="307976" cy="3079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2957513" y="3005144"/>
            <a:ext cx="28553" cy="66675"/>
          </a:xfrm>
          <a:custGeom>
            <a:avLst/>
            <a:gdLst>
              <a:gd name="connsiteX0" fmla="*/ 25378 w 28553"/>
              <a:gd name="connsiteY0" fmla="*/ 0 h 66675"/>
              <a:gd name="connsiteX1" fmla="*/ 28553 w 28553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3" h="66675">
                <a:moveTo>
                  <a:pt x="25378" y="0"/>
                </a:moveTo>
                <a:cubicBezTo>
                  <a:pt x="2888" y="18785"/>
                  <a:pt x="-19601" y="37571"/>
                  <a:pt x="28553" y="66675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83703" y="3069435"/>
            <a:ext cx="514350" cy="476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72626" y="2793209"/>
            <a:ext cx="533400" cy="95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964651" y="2794004"/>
            <a:ext cx="313531" cy="31353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500432" y="2805115"/>
            <a:ext cx="307976" cy="3079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2943223" y="3105155"/>
            <a:ext cx="28553" cy="66675"/>
          </a:xfrm>
          <a:custGeom>
            <a:avLst/>
            <a:gdLst>
              <a:gd name="connsiteX0" fmla="*/ 25378 w 28553"/>
              <a:gd name="connsiteY0" fmla="*/ 0 h 66675"/>
              <a:gd name="connsiteX1" fmla="*/ 28553 w 28553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3" h="66675">
                <a:moveTo>
                  <a:pt x="25378" y="0"/>
                </a:moveTo>
                <a:cubicBezTo>
                  <a:pt x="2888" y="18785"/>
                  <a:pt x="-19601" y="37571"/>
                  <a:pt x="28553" y="66675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971800" y="3171824"/>
            <a:ext cx="514350" cy="476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60723" y="2895598"/>
            <a:ext cx="533400" cy="95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952748" y="2896393"/>
            <a:ext cx="313531" cy="31353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88529" y="2907504"/>
            <a:ext cx="307976" cy="3079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2931320" y="3207544"/>
            <a:ext cx="28553" cy="66675"/>
          </a:xfrm>
          <a:custGeom>
            <a:avLst/>
            <a:gdLst>
              <a:gd name="connsiteX0" fmla="*/ 25378 w 28553"/>
              <a:gd name="connsiteY0" fmla="*/ 0 h 66675"/>
              <a:gd name="connsiteX1" fmla="*/ 28553 w 28553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3" h="66675">
                <a:moveTo>
                  <a:pt x="25378" y="0"/>
                </a:moveTo>
                <a:cubicBezTo>
                  <a:pt x="2888" y="18785"/>
                  <a:pt x="-19601" y="37571"/>
                  <a:pt x="28553" y="66675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957511" y="3269455"/>
            <a:ext cx="514350" cy="476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316956" y="2976631"/>
            <a:ext cx="1462878" cy="26123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474240" y="3005135"/>
            <a:ext cx="307976" cy="3079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2489594">
            <a:off x="3419228" y="2250099"/>
            <a:ext cx="617683" cy="1309487"/>
          </a:xfrm>
          <a:prstGeom prst="arc">
            <a:avLst>
              <a:gd name="adj1" fmla="val 15770326"/>
              <a:gd name="adj2" fmla="val 487392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44842" y="2809984"/>
            <a:ext cx="119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lectric field</a:t>
            </a:r>
            <a:endParaRPr lang="en-US" dirty="0"/>
          </a:p>
        </p:txBody>
      </p:sp>
      <p:sp>
        <p:nvSpPr>
          <p:cNvPr id="50" name="Freeform 49"/>
          <p:cNvSpPr/>
          <p:nvPr/>
        </p:nvSpPr>
        <p:spPr>
          <a:xfrm>
            <a:off x="3169383" y="2232553"/>
            <a:ext cx="761947" cy="1387758"/>
          </a:xfrm>
          <a:custGeom>
            <a:avLst/>
            <a:gdLst>
              <a:gd name="connsiteX0" fmla="*/ 1057275 w 1057275"/>
              <a:gd name="connsiteY0" fmla="*/ 71490 h 2062215"/>
              <a:gd name="connsiteX1" fmla="*/ 304800 w 1057275"/>
              <a:gd name="connsiteY1" fmla="*/ 71490 h 2062215"/>
              <a:gd name="connsiteX2" fmla="*/ 28575 w 1057275"/>
              <a:gd name="connsiteY2" fmla="*/ 814440 h 2062215"/>
              <a:gd name="connsiteX3" fmla="*/ 0 w 1057275"/>
              <a:gd name="connsiteY3" fmla="*/ 2062215 h 2062215"/>
              <a:gd name="connsiteX0" fmla="*/ 1057275 w 1057275"/>
              <a:gd name="connsiteY0" fmla="*/ 57194 h 2076494"/>
              <a:gd name="connsiteX1" fmla="*/ 304800 w 1057275"/>
              <a:gd name="connsiteY1" fmla="*/ 85769 h 2076494"/>
              <a:gd name="connsiteX2" fmla="*/ 28575 w 1057275"/>
              <a:gd name="connsiteY2" fmla="*/ 828719 h 2076494"/>
              <a:gd name="connsiteX3" fmla="*/ 0 w 1057275"/>
              <a:gd name="connsiteY3" fmla="*/ 2076494 h 2076494"/>
              <a:gd name="connsiteX0" fmla="*/ 1057275 w 1057275"/>
              <a:gd name="connsiteY0" fmla="*/ 47234 h 2066534"/>
              <a:gd name="connsiteX1" fmla="*/ 304800 w 1057275"/>
              <a:gd name="connsiteY1" fmla="*/ 75809 h 2066534"/>
              <a:gd name="connsiteX2" fmla="*/ 28575 w 1057275"/>
              <a:gd name="connsiteY2" fmla="*/ 818759 h 2066534"/>
              <a:gd name="connsiteX3" fmla="*/ 0 w 1057275"/>
              <a:gd name="connsiteY3" fmla="*/ 2066534 h 2066534"/>
              <a:gd name="connsiteX0" fmla="*/ 1057275 w 1057275"/>
              <a:gd name="connsiteY0" fmla="*/ 25334 h 2044634"/>
              <a:gd name="connsiteX1" fmla="*/ 304800 w 1057275"/>
              <a:gd name="connsiteY1" fmla="*/ 53909 h 2044634"/>
              <a:gd name="connsiteX2" fmla="*/ 28575 w 1057275"/>
              <a:gd name="connsiteY2" fmla="*/ 796859 h 2044634"/>
              <a:gd name="connsiteX3" fmla="*/ 0 w 1057275"/>
              <a:gd name="connsiteY3" fmla="*/ 2044634 h 2044634"/>
              <a:gd name="connsiteX0" fmla="*/ 1057275 w 1057275"/>
              <a:gd name="connsiteY0" fmla="*/ 15912 h 2035212"/>
              <a:gd name="connsiteX1" fmla="*/ 219075 w 1057275"/>
              <a:gd name="connsiteY1" fmla="*/ 73062 h 2035212"/>
              <a:gd name="connsiteX2" fmla="*/ 28575 w 1057275"/>
              <a:gd name="connsiteY2" fmla="*/ 787437 h 2035212"/>
              <a:gd name="connsiteX3" fmla="*/ 0 w 1057275"/>
              <a:gd name="connsiteY3" fmla="*/ 2035212 h 2035212"/>
              <a:gd name="connsiteX0" fmla="*/ 1057275 w 1057275"/>
              <a:gd name="connsiteY0" fmla="*/ 55537 h 2027243"/>
              <a:gd name="connsiteX1" fmla="*/ 219075 w 1057275"/>
              <a:gd name="connsiteY1" fmla="*/ 65093 h 2027243"/>
              <a:gd name="connsiteX2" fmla="*/ 28575 w 1057275"/>
              <a:gd name="connsiteY2" fmla="*/ 779468 h 2027243"/>
              <a:gd name="connsiteX3" fmla="*/ 0 w 1057275"/>
              <a:gd name="connsiteY3" fmla="*/ 2027243 h 2027243"/>
              <a:gd name="connsiteX0" fmla="*/ 1057275 w 1057275"/>
              <a:gd name="connsiteY0" fmla="*/ 41322 h 2013028"/>
              <a:gd name="connsiteX1" fmla="*/ 228571 w 1057275"/>
              <a:gd name="connsiteY1" fmla="*/ 74675 h 2013028"/>
              <a:gd name="connsiteX2" fmla="*/ 28575 w 1057275"/>
              <a:gd name="connsiteY2" fmla="*/ 765253 h 2013028"/>
              <a:gd name="connsiteX3" fmla="*/ 0 w 1057275"/>
              <a:gd name="connsiteY3" fmla="*/ 2013028 h 2013028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57275 w 1057275"/>
              <a:gd name="connsiteY0" fmla="*/ 44043 h 2015749"/>
              <a:gd name="connsiteX1" fmla="*/ 228571 w 1057275"/>
              <a:gd name="connsiteY1" fmla="*/ 77396 h 2015749"/>
              <a:gd name="connsiteX2" fmla="*/ 28575 w 1057275"/>
              <a:gd name="connsiteY2" fmla="*/ 767974 h 2015749"/>
              <a:gd name="connsiteX3" fmla="*/ 0 w 1057275"/>
              <a:gd name="connsiteY3" fmla="*/ 2015749 h 2015749"/>
              <a:gd name="connsiteX0" fmla="*/ 1038282 w 1038282"/>
              <a:gd name="connsiteY0" fmla="*/ 44043 h 2015749"/>
              <a:gd name="connsiteX1" fmla="*/ 209578 w 1038282"/>
              <a:gd name="connsiteY1" fmla="*/ 77396 h 2015749"/>
              <a:gd name="connsiteX2" fmla="*/ 9582 w 1038282"/>
              <a:gd name="connsiteY2" fmla="*/ 767974 h 2015749"/>
              <a:gd name="connsiteX3" fmla="*/ 0 w 1038282"/>
              <a:gd name="connsiteY3" fmla="*/ 2015749 h 2015749"/>
              <a:gd name="connsiteX0" fmla="*/ 1038282 w 1038282"/>
              <a:gd name="connsiteY0" fmla="*/ 44043 h 2015749"/>
              <a:gd name="connsiteX1" fmla="*/ 209578 w 1038282"/>
              <a:gd name="connsiteY1" fmla="*/ 77396 h 2015749"/>
              <a:gd name="connsiteX2" fmla="*/ 9582 w 1038282"/>
              <a:gd name="connsiteY2" fmla="*/ 767974 h 2015749"/>
              <a:gd name="connsiteX3" fmla="*/ 0 w 1038282"/>
              <a:gd name="connsiteY3" fmla="*/ 2015749 h 2015749"/>
              <a:gd name="connsiteX0" fmla="*/ 1161737 w 1161737"/>
              <a:gd name="connsiteY0" fmla="*/ 55778 h 2000288"/>
              <a:gd name="connsiteX1" fmla="*/ 209578 w 1161737"/>
              <a:gd name="connsiteY1" fmla="*/ 61935 h 2000288"/>
              <a:gd name="connsiteX2" fmla="*/ 9582 w 1161737"/>
              <a:gd name="connsiteY2" fmla="*/ 752513 h 2000288"/>
              <a:gd name="connsiteX3" fmla="*/ 0 w 1161737"/>
              <a:gd name="connsiteY3" fmla="*/ 2000288 h 2000288"/>
              <a:gd name="connsiteX0" fmla="*/ 1161737 w 1161737"/>
              <a:gd name="connsiteY0" fmla="*/ 66120 h 2010630"/>
              <a:gd name="connsiteX1" fmla="*/ 209578 w 1161737"/>
              <a:gd name="connsiteY1" fmla="*/ 72277 h 2010630"/>
              <a:gd name="connsiteX2" fmla="*/ 9582 w 1161737"/>
              <a:gd name="connsiteY2" fmla="*/ 762855 h 2010630"/>
              <a:gd name="connsiteX3" fmla="*/ 0 w 1161737"/>
              <a:gd name="connsiteY3" fmla="*/ 2010630 h 2010630"/>
              <a:gd name="connsiteX0" fmla="*/ 1045353 w 1045353"/>
              <a:gd name="connsiteY0" fmla="*/ 307842 h 1946832"/>
              <a:gd name="connsiteX1" fmla="*/ 209578 w 1045353"/>
              <a:gd name="connsiteY1" fmla="*/ 8479 h 1946832"/>
              <a:gd name="connsiteX2" fmla="*/ 9582 w 1045353"/>
              <a:gd name="connsiteY2" fmla="*/ 699057 h 1946832"/>
              <a:gd name="connsiteX3" fmla="*/ 0 w 1045353"/>
              <a:gd name="connsiteY3" fmla="*/ 1946832 h 1946832"/>
              <a:gd name="connsiteX0" fmla="*/ 1045353 w 1045353"/>
              <a:gd name="connsiteY0" fmla="*/ 323878 h 1962868"/>
              <a:gd name="connsiteX1" fmla="*/ 209578 w 1045353"/>
              <a:gd name="connsiteY1" fmla="*/ 24515 h 1962868"/>
              <a:gd name="connsiteX2" fmla="*/ 9582 w 1045353"/>
              <a:gd name="connsiteY2" fmla="*/ 715093 h 1962868"/>
              <a:gd name="connsiteX3" fmla="*/ 0 w 1045353"/>
              <a:gd name="connsiteY3" fmla="*/ 1962868 h 1962868"/>
              <a:gd name="connsiteX0" fmla="*/ 941900 w 941900"/>
              <a:gd name="connsiteY0" fmla="*/ 323879 h 1962869"/>
              <a:gd name="connsiteX1" fmla="*/ 209578 w 941900"/>
              <a:gd name="connsiteY1" fmla="*/ 24516 h 1962869"/>
              <a:gd name="connsiteX2" fmla="*/ 9582 w 941900"/>
              <a:gd name="connsiteY2" fmla="*/ 715094 h 1962869"/>
              <a:gd name="connsiteX3" fmla="*/ 0 w 941900"/>
              <a:gd name="connsiteY3" fmla="*/ 1962869 h 1962869"/>
              <a:gd name="connsiteX0" fmla="*/ 1093548 w 1093548"/>
              <a:gd name="connsiteY0" fmla="*/ 323880 h 1962870"/>
              <a:gd name="connsiteX1" fmla="*/ 361226 w 1093548"/>
              <a:gd name="connsiteY1" fmla="*/ 24517 h 1962870"/>
              <a:gd name="connsiteX2" fmla="*/ 161230 w 1093548"/>
              <a:gd name="connsiteY2" fmla="*/ 715095 h 1962870"/>
              <a:gd name="connsiteX3" fmla="*/ 151648 w 1093548"/>
              <a:gd name="connsiteY3" fmla="*/ 1962870 h 1962870"/>
              <a:gd name="connsiteX0" fmla="*/ 935723 w 935723"/>
              <a:gd name="connsiteY0" fmla="*/ 323880 h 1962870"/>
              <a:gd name="connsiteX1" fmla="*/ 203401 w 935723"/>
              <a:gd name="connsiteY1" fmla="*/ 24517 h 1962870"/>
              <a:gd name="connsiteX2" fmla="*/ 3405 w 935723"/>
              <a:gd name="connsiteY2" fmla="*/ 715095 h 1962870"/>
              <a:gd name="connsiteX3" fmla="*/ 317112 w 935723"/>
              <a:gd name="connsiteY3" fmla="*/ 1962870 h 1962870"/>
              <a:gd name="connsiteX0" fmla="*/ 990360 w 990360"/>
              <a:gd name="connsiteY0" fmla="*/ 323880 h 1962870"/>
              <a:gd name="connsiteX1" fmla="*/ 258038 w 990360"/>
              <a:gd name="connsiteY1" fmla="*/ 24517 h 1962870"/>
              <a:gd name="connsiteX2" fmla="*/ 58042 w 990360"/>
              <a:gd name="connsiteY2" fmla="*/ 715095 h 1962870"/>
              <a:gd name="connsiteX3" fmla="*/ 371749 w 990360"/>
              <a:gd name="connsiteY3" fmla="*/ 1962870 h 1962870"/>
              <a:gd name="connsiteX0" fmla="*/ 1012901 w 1012901"/>
              <a:gd name="connsiteY0" fmla="*/ 323880 h 1962870"/>
              <a:gd name="connsiteX1" fmla="*/ 280579 w 1012901"/>
              <a:gd name="connsiteY1" fmla="*/ 24517 h 1962870"/>
              <a:gd name="connsiteX2" fmla="*/ 41789 w 1012901"/>
              <a:gd name="connsiteY2" fmla="*/ 715095 h 1962870"/>
              <a:gd name="connsiteX3" fmla="*/ 394290 w 1012901"/>
              <a:gd name="connsiteY3" fmla="*/ 1962870 h 1962870"/>
              <a:gd name="connsiteX0" fmla="*/ 1012901 w 1012901"/>
              <a:gd name="connsiteY0" fmla="*/ 323880 h 1962870"/>
              <a:gd name="connsiteX1" fmla="*/ 280579 w 1012901"/>
              <a:gd name="connsiteY1" fmla="*/ 24517 h 1962870"/>
              <a:gd name="connsiteX2" fmla="*/ 41789 w 1012901"/>
              <a:gd name="connsiteY2" fmla="*/ 715095 h 1962870"/>
              <a:gd name="connsiteX3" fmla="*/ 394290 w 1012901"/>
              <a:gd name="connsiteY3" fmla="*/ 1962870 h 1962870"/>
              <a:gd name="connsiteX0" fmla="*/ 1012901 w 1012902"/>
              <a:gd name="connsiteY0" fmla="*/ 353459 h 1992449"/>
              <a:gd name="connsiteX1" fmla="*/ 280579 w 1012902"/>
              <a:gd name="connsiteY1" fmla="*/ 54096 h 1992449"/>
              <a:gd name="connsiteX2" fmla="*/ 41789 w 1012902"/>
              <a:gd name="connsiteY2" fmla="*/ 744674 h 1992449"/>
              <a:gd name="connsiteX3" fmla="*/ 394290 w 1012902"/>
              <a:gd name="connsiteY3" fmla="*/ 1992449 h 1992449"/>
              <a:gd name="connsiteX0" fmla="*/ 1012901 w 1012902"/>
              <a:gd name="connsiteY0" fmla="*/ 342181 h 1981171"/>
              <a:gd name="connsiteX1" fmla="*/ 332304 w 1012902"/>
              <a:gd name="connsiteY1" fmla="*/ 56706 h 1981171"/>
              <a:gd name="connsiteX2" fmla="*/ 41789 w 1012902"/>
              <a:gd name="connsiteY2" fmla="*/ 733396 h 1981171"/>
              <a:gd name="connsiteX3" fmla="*/ 394290 w 1012902"/>
              <a:gd name="connsiteY3" fmla="*/ 1981171 h 198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902" h="1981171">
                <a:moveTo>
                  <a:pt x="1012901" y="342181"/>
                </a:moveTo>
                <a:cubicBezTo>
                  <a:pt x="1013696" y="31098"/>
                  <a:pt x="597610" y="-77932"/>
                  <a:pt x="332304" y="56706"/>
                </a:cubicBezTo>
                <a:cubicBezTo>
                  <a:pt x="66998" y="191344"/>
                  <a:pt x="65910" y="406371"/>
                  <a:pt x="41789" y="733396"/>
                </a:cubicBezTo>
                <a:cubicBezTo>
                  <a:pt x="33766" y="1074019"/>
                  <a:pt x="-168322" y="1963242"/>
                  <a:pt x="394290" y="1981171"/>
                </a:cubicBezTo>
              </a:path>
            </a:pathLst>
          </a:custGeom>
          <a:ln w="38100">
            <a:solidFill>
              <a:srgbClr val="00CC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41294" y="206623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57400" y="511706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there’s no load on the secondary, the primary has high impedance. It becomes a choke.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60723" y="4038600"/>
            <a:ext cx="153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core choke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Fields of a Transformer are not Radiating Fields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11525" y="2486025"/>
            <a:ext cx="533400" cy="95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03550" y="2486820"/>
            <a:ext cx="313531" cy="31353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978172" y="2800350"/>
            <a:ext cx="28553" cy="66675"/>
          </a:xfrm>
          <a:custGeom>
            <a:avLst/>
            <a:gdLst>
              <a:gd name="connsiteX0" fmla="*/ 25378 w 28553"/>
              <a:gd name="connsiteY0" fmla="*/ 0 h 66675"/>
              <a:gd name="connsiteX1" fmla="*/ 28553 w 28553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3" h="66675">
                <a:moveTo>
                  <a:pt x="25378" y="0"/>
                </a:moveTo>
                <a:cubicBezTo>
                  <a:pt x="2888" y="18785"/>
                  <a:pt x="-19601" y="37571"/>
                  <a:pt x="28553" y="66675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312194" y="2573181"/>
            <a:ext cx="1520029" cy="27143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09900" y="2867025"/>
            <a:ext cx="514350" cy="476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526629" y="2602705"/>
            <a:ext cx="307976" cy="3079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428999" y="2171396"/>
            <a:ext cx="498475" cy="952804"/>
          </a:xfrm>
          <a:prstGeom prst="arc">
            <a:avLst>
              <a:gd name="adj1" fmla="val 4260978"/>
              <a:gd name="adj2" fmla="val 2220273"/>
            </a:avLst>
          </a:prstGeom>
          <a:ln w="38100">
            <a:solidFill>
              <a:srgbClr val="00CC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3478240" y="2272453"/>
            <a:ext cx="617683" cy="1131346"/>
          </a:xfrm>
          <a:prstGeom prst="arc">
            <a:avLst>
              <a:gd name="adj1" fmla="val 15770326"/>
              <a:gd name="adj2" fmla="val 487392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Fields of a Transformer are not Radiating Fields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11525" y="2486025"/>
            <a:ext cx="533400" cy="95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03550" y="2486820"/>
            <a:ext cx="313531" cy="31353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978172" y="2800350"/>
            <a:ext cx="28553" cy="66675"/>
          </a:xfrm>
          <a:custGeom>
            <a:avLst/>
            <a:gdLst>
              <a:gd name="connsiteX0" fmla="*/ 25378 w 28553"/>
              <a:gd name="connsiteY0" fmla="*/ 0 h 66675"/>
              <a:gd name="connsiteX1" fmla="*/ 28553 w 28553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53" h="66675">
                <a:moveTo>
                  <a:pt x="25378" y="0"/>
                </a:moveTo>
                <a:cubicBezTo>
                  <a:pt x="2888" y="18785"/>
                  <a:pt x="-19601" y="37571"/>
                  <a:pt x="28553" y="66675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312194" y="2573181"/>
            <a:ext cx="1520029" cy="27143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09900" y="2867025"/>
            <a:ext cx="514350" cy="476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526629" y="2602705"/>
            <a:ext cx="307976" cy="3079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3509964" y="2412087"/>
            <a:ext cx="315911" cy="603844"/>
          </a:xfrm>
          <a:prstGeom prst="arc">
            <a:avLst>
              <a:gd name="adj1" fmla="val 13948592"/>
              <a:gd name="adj2" fmla="val 10725704"/>
            </a:avLst>
          </a:prstGeom>
          <a:ln w="38100">
            <a:solidFill>
              <a:srgbClr val="00CC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3489652" y="2257060"/>
            <a:ext cx="590662" cy="1048272"/>
          </a:xfrm>
          <a:prstGeom prst="arc">
            <a:avLst>
              <a:gd name="adj1" fmla="val 15770326"/>
              <a:gd name="adj2" fmla="val 487392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6053609" y="530939"/>
            <a:ext cx="2298193" cy="4872165"/>
          </a:xfrm>
          <a:prstGeom prst="arc">
            <a:avLst>
              <a:gd name="adj1" fmla="val 17068346"/>
              <a:gd name="adj2" fmla="val 302936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920744" y="1371600"/>
            <a:ext cx="1308856" cy="3352800"/>
          </a:xfrm>
          <a:prstGeom prst="arc">
            <a:avLst>
              <a:gd name="adj1" fmla="val 17114323"/>
              <a:gd name="adj2" fmla="val 4596852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6053609" y="530939"/>
            <a:ext cx="2298193" cy="4872165"/>
          </a:xfrm>
          <a:prstGeom prst="arc">
            <a:avLst>
              <a:gd name="adj1" fmla="val 17068346"/>
              <a:gd name="adj2" fmla="val 302936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920744" y="1371600"/>
            <a:ext cx="1308856" cy="3352800"/>
          </a:xfrm>
          <a:prstGeom prst="arc">
            <a:avLst>
              <a:gd name="adj1" fmla="val 17114323"/>
              <a:gd name="adj2" fmla="val 4596852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028134" y="2813118"/>
            <a:ext cx="1505743" cy="929134"/>
            <a:chOff x="6060282" y="2564904"/>
            <a:chExt cx="1505743" cy="929134"/>
          </a:xfrm>
        </p:grpSpPr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6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4740" y="1590815"/>
            <a:ext cx="1984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Primary</a:t>
            </a:r>
            <a:endParaRPr lang="en-US" sz="400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30602" y="673829"/>
            <a:ext cx="23513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Secondary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 rot="5400000" flipH="1">
            <a:off x="3276118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 rot="5400000" flipH="1">
            <a:off x="2944099" y="1291627"/>
            <a:ext cx="1522973" cy="3296373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 rot="5400000" flipH="1">
            <a:off x="3457691" y="1881921"/>
            <a:ext cx="566741" cy="20973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 rot="5214563" flipH="1">
            <a:off x="3689858" y="2779151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 rot="5594865" flipH="1">
            <a:off x="3779447" y="2059320"/>
            <a:ext cx="266683" cy="45359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 rot="5400000" flipH="1">
            <a:off x="3693601" y="2535054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Arc 9"/>
          <p:cNvSpPr>
            <a:spLocks/>
          </p:cNvSpPr>
          <p:nvPr/>
        </p:nvSpPr>
        <p:spPr bwMode="auto">
          <a:xfrm rot="5400000" flipH="1">
            <a:off x="3956682" y="2355452"/>
            <a:ext cx="1004093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 rot="5594865" flipH="1">
            <a:off x="3744848" y="2303489"/>
            <a:ext cx="266683" cy="44583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Arc 10"/>
          <p:cNvSpPr>
            <a:spLocks/>
          </p:cNvSpPr>
          <p:nvPr/>
        </p:nvSpPr>
        <p:spPr bwMode="auto">
          <a:xfrm rot="5599449" flipH="1">
            <a:off x="3634951" y="2154036"/>
            <a:ext cx="1085511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6053609" y="530939"/>
            <a:ext cx="2298193" cy="4872165"/>
          </a:xfrm>
          <a:prstGeom prst="arc">
            <a:avLst>
              <a:gd name="adj1" fmla="val 17068346"/>
              <a:gd name="adj2" fmla="val 302936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920744" y="1371600"/>
            <a:ext cx="1308856" cy="3352800"/>
          </a:xfrm>
          <a:prstGeom prst="arc">
            <a:avLst>
              <a:gd name="adj1" fmla="val 17114323"/>
              <a:gd name="adj2" fmla="val 4596852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14361" y="3734396"/>
            <a:ext cx="171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now be used to couple with the field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028134" y="2813118"/>
            <a:ext cx="1505743" cy="929134"/>
            <a:chOff x="6060282" y="2564904"/>
            <a:chExt cx="1505743" cy="929134"/>
          </a:xfrm>
        </p:grpSpPr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1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6053609" y="530939"/>
            <a:ext cx="2298193" cy="4872165"/>
          </a:xfrm>
          <a:prstGeom prst="arc">
            <a:avLst>
              <a:gd name="adj1" fmla="val 17068346"/>
              <a:gd name="adj2" fmla="val 302936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920744" y="1371600"/>
            <a:ext cx="1308856" cy="3352800"/>
          </a:xfrm>
          <a:prstGeom prst="arc">
            <a:avLst>
              <a:gd name="adj1" fmla="val 17114323"/>
              <a:gd name="adj2" fmla="val 4596852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26481" y="89657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Now: Radiating Fields</a:t>
            </a:r>
            <a:endParaRPr lang="en-US" sz="2800" dirty="0"/>
          </a:p>
        </p:txBody>
      </p:sp>
      <p:sp>
        <p:nvSpPr>
          <p:cNvPr id="24" name="Arc 23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028134" y="2813118"/>
            <a:ext cx="1505743" cy="929134"/>
            <a:chOff x="6060282" y="2564904"/>
            <a:chExt cx="1505743" cy="929134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14361" y="3734396"/>
            <a:ext cx="171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now be used to couple with the field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6053609" y="530939"/>
            <a:ext cx="2298193" cy="4872165"/>
          </a:xfrm>
          <a:prstGeom prst="arc">
            <a:avLst>
              <a:gd name="adj1" fmla="val 17068346"/>
              <a:gd name="adj2" fmla="val 302936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920744" y="1371600"/>
            <a:ext cx="1308856" cy="3352800"/>
          </a:xfrm>
          <a:prstGeom prst="arc">
            <a:avLst>
              <a:gd name="adj1" fmla="val 17114323"/>
              <a:gd name="adj2" fmla="val 4596852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26481" y="89657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Now: Radiating Fields</a:t>
            </a:r>
            <a:endParaRPr lang="en-US" sz="2800" dirty="0"/>
          </a:p>
        </p:txBody>
      </p:sp>
      <p:sp>
        <p:nvSpPr>
          <p:cNvPr id="24" name="Arc 23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028134" y="2813118"/>
            <a:ext cx="1505743" cy="929134"/>
            <a:chOff x="6060282" y="2564904"/>
            <a:chExt cx="1505743" cy="929134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3756" y="4724400"/>
            <a:ext cx="5539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radiating field sends away power, whether there is a load there or not.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4361" y="3734396"/>
            <a:ext cx="171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now be used to couple with the field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6053609" y="530939"/>
            <a:ext cx="2298193" cy="4872165"/>
          </a:xfrm>
          <a:prstGeom prst="arc">
            <a:avLst>
              <a:gd name="adj1" fmla="val 17068346"/>
              <a:gd name="adj2" fmla="val 302936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920744" y="1371600"/>
            <a:ext cx="1308856" cy="3352800"/>
          </a:xfrm>
          <a:prstGeom prst="arc">
            <a:avLst>
              <a:gd name="adj1" fmla="val 17114323"/>
              <a:gd name="adj2" fmla="val 4596852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26481" y="89657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Now: Radiating Fields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272748" y="5029200"/>
            <a:ext cx="24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Fraunhofer Region</a:t>
            </a:r>
            <a:endParaRPr lang="en-US" sz="2400" dirty="0"/>
          </a:p>
        </p:txBody>
      </p:sp>
      <p:sp>
        <p:nvSpPr>
          <p:cNvPr id="24" name="Arc 23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028134" y="2813118"/>
            <a:ext cx="1505743" cy="929134"/>
            <a:chOff x="6060282" y="2564904"/>
            <a:chExt cx="1505743" cy="929134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414361" y="3734396"/>
            <a:ext cx="171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now be used to couple with the field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314575" y="2679700"/>
            <a:ext cx="1203325" cy="1301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19488" y="2498725"/>
            <a:ext cx="315913" cy="31115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481" y="2468435"/>
            <a:ext cx="1518444" cy="2711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2489594">
            <a:off x="6053609" y="530939"/>
            <a:ext cx="2298193" cy="4872165"/>
          </a:xfrm>
          <a:prstGeom prst="arc">
            <a:avLst>
              <a:gd name="adj1" fmla="val 17068346"/>
              <a:gd name="adj2" fmla="val 302936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920744" y="1371600"/>
            <a:ext cx="1308856" cy="3352800"/>
          </a:xfrm>
          <a:prstGeom prst="arc">
            <a:avLst>
              <a:gd name="adj1" fmla="val 17114323"/>
              <a:gd name="adj2" fmla="val 4596852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571875" y="2520092"/>
            <a:ext cx="118059" cy="289783"/>
          </a:xfrm>
          <a:prstGeom prst="arc">
            <a:avLst>
              <a:gd name="adj1" fmla="val 13245946"/>
              <a:gd name="adj2" fmla="val 5350686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26481" y="89657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And Now: Radiating Fields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2748" y="5029200"/>
            <a:ext cx="24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Fraunhofer Region</a:t>
            </a:r>
            <a:endParaRPr lang="en-US" sz="2400" dirty="0"/>
          </a:p>
        </p:txBody>
      </p:sp>
      <p:sp>
        <p:nvSpPr>
          <p:cNvPr id="24" name="Arc 23"/>
          <p:cNvSpPr/>
          <p:nvPr/>
        </p:nvSpPr>
        <p:spPr>
          <a:xfrm rot="2489594">
            <a:off x="3429713" y="2157171"/>
            <a:ext cx="531578" cy="937932"/>
          </a:xfrm>
          <a:prstGeom prst="arc">
            <a:avLst>
              <a:gd name="adj1" fmla="val 15307189"/>
              <a:gd name="adj2" fmla="val 496609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028134" y="2813118"/>
            <a:ext cx="1505743" cy="929134"/>
            <a:chOff x="6060282" y="2564904"/>
            <a:chExt cx="1505743" cy="929134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63002" y="3234301"/>
            <a:ext cx="24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Fresnel Region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414361" y="3734396"/>
            <a:ext cx="171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now be used to couple with the field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409700"/>
            <a:ext cx="1809750" cy="3400425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2980077">
            <a:off x="2844867" y="2337598"/>
            <a:ext cx="1048608" cy="1640186"/>
          </a:xfrm>
          <a:prstGeom prst="arc">
            <a:avLst>
              <a:gd name="adj1" fmla="val 16431773"/>
              <a:gd name="adj2" fmla="val 9564427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44842" y="2809984"/>
            <a:ext cx="119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lectric field</a:t>
            </a:r>
            <a:endParaRPr lang="en-US" dirty="0"/>
          </a:p>
        </p:txBody>
      </p:sp>
      <p:sp>
        <p:nvSpPr>
          <p:cNvPr id="6" name="Arc 5"/>
          <p:cNvSpPr/>
          <p:nvPr/>
        </p:nvSpPr>
        <p:spPr>
          <a:xfrm rot="2489594">
            <a:off x="4050133" y="1582530"/>
            <a:ext cx="1290884" cy="3016574"/>
          </a:xfrm>
          <a:prstGeom prst="arc">
            <a:avLst>
              <a:gd name="adj1" fmla="val 16292873"/>
              <a:gd name="adj2" fmla="val 3332043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4581310" y="1959256"/>
            <a:ext cx="828890" cy="2003143"/>
          </a:xfrm>
          <a:prstGeom prst="arc">
            <a:avLst>
              <a:gd name="adj1" fmla="val 16378053"/>
              <a:gd name="adj2" fmla="val 4656191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6920744" y="1371600"/>
            <a:ext cx="1308856" cy="3352800"/>
          </a:xfrm>
          <a:prstGeom prst="arc">
            <a:avLst>
              <a:gd name="adj1" fmla="val 17114323"/>
              <a:gd name="adj2" fmla="val 4596852"/>
            </a:avLst>
          </a:prstGeom>
          <a:ln w="19050">
            <a:solidFill>
              <a:srgbClr val="00CC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72748" y="5029200"/>
            <a:ext cx="24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Fraunhofer Region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5029200"/>
            <a:ext cx="24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Fresnel Region</a:t>
            </a:r>
            <a:endParaRPr lang="en-US" sz="2400" dirty="0"/>
          </a:p>
        </p:txBody>
      </p:sp>
      <p:sp>
        <p:nvSpPr>
          <p:cNvPr id="19" name="Arc 18"/>
          <p:cNvSpPr/>
          <p:nvPr/>
        </p:nvSpPr>
        <p:spPr>
          <a:xfrm rot="2489594">
            <a:off x="6053609" y="530939"/>
            <a:ext cx="2298193" cy="4872165"/>
          </a:xfrm>
          <a:prstGeom prst="arc">
            <a:avLst>
              <a:gd name="adj1" fmla="val 17068346"/>
              <a:gd name="adj2" fmla="val 3029366"/>
            </a:avLst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28134" y="2813118"/>
            <a:ext cx="1505743" cy="929134"/>
            <a:chOff x="6060282" y="2564904"/>
            <a:chExt cx="1505743" cy="929134"/>
          </a:xfrm>
        </p:grpSpPr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7285037" y="3113088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</a:t>
              </a: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7307262" y="3165475"/>
              <a:ext cx="258763" cy="22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4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303957" y="2854649"/>
              <a:ext cx="1150068" cy="302890"/>
            </a:xfrm>
            <a:custGeom>
              <a:avLst/>
              <a:gdLst>
                <a:gd name="T0" fmla="*/ 1302 w 1302"/>
                <a:gd name="T1" fmla="*/ 634 h 634"/>
                <a:gd name="T2" fmla="*/ 1268 w 1302"/>
                <a:gd name="T3" fmla="*/ 525 h 634"/>
                <a:gd name="T4" fmla="*/ 818 w 1302"/>
                <a:gd name="T5" fmla="*/ 417 h 634"/>
                <a:gd name="T6" fmla="*/ 718 w 1302"/>
                <a:gd name="T7" fmla="*/ 316 h 634"/>
                <a:gd name="T8" fmla="*/ 634 w 1302"/>
                <a:gd name="T9" fmla="*/ 225 h 634"/>
                <a:gd name="T10" fmla="*/ 567 w 1302"/>
                <a:gd name="T11" fmla="*/ 166 h 634"/>
                <a:gd name="T12" fmla="*/ 425 w 1302"/>
                <a:gd name="T13" fmla="*/ 83 h 634"/>
                <a:gd name="T14" fmla="*/ 0 w 1302"/>
                <a:gd name="T15" fmla="*/ 33 h 6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2"/>
                <a:gd name="T25" fmla="*/ 0 h 634"/>
                <a:gd name="T26" fmla="*/ 1302 w 1302"/>
                <a:gd name="T27" fmla="*/ 634 h 634"/>
                <a:gd name="connsiteX0" fmla="*/ 10865 w 10865"/>
                <a:gd name="connsiteY0" fmla="*/ 8953 h 8953"/>
                <a:gd name="connsiteX1" fmla="*/ 10604 w 10865"/>
                <a:gd name="connsiteY1" fmla="*/ 7234 h 8953"/>
                <a:gd name="connsiteX2" fmla="*/ 7148 w 10865"/>
                <a:gd name="connsiteY2" fmla="*/ 5530 h 8953"/>
                <a:gd name="connsiteX3" fmla="*/ 6380 w 10865"/>
                <a:gd name="connsiteY3" fmla="*/ 3937 h 8953"/>
                <a:gd name="connsiteX4" fmla="*/ 5734 w 10865"/>
                <a:gd name="connsiteY4" fmla="*/ 2502 h 8953"/>
                <a:gd name="connsiteX5" fmla="*/ 5220 w 10865"/>
                <a:gd name="connsiteY5" fmla="*/ 1571 h 8953"/>
                <a:gd name="connsiteX6" fmla="*/ 4129 w 10865"/>
                <a:gd name="connsiteY6" fmla="*/ 262 h 8953"/>
                <a:gd name="connsiteX7" fmla="*/ 0 w 10865"/>
                <a:gd name="connsiteY7" fmla="*/ 2990 h 8953"/>
                <a:gd name="connsiteX0" fmla="*/ 10000 w 10000"/>
                <a:gd name="connsiteY0" fmla="*/ 9947 h 9947"/>
                <a:gd name="connsiteX1" fmla="*/ 9760 w 10000"/>
                <a:gd name="connsiteY1" fmla="*/ 8027 h 9947"/>
                <a:gd name="connsiteX2" fmla="*/ 6579 w 10000"/>
                <a:gd name="connsiteY2" fmla="*/ 6124 h 9947"/>
                <a:gd name="connsiteX3" fmla="*/ 5872 w 10000"/>
                <a:gd name="connsiteY3" fmla="*/ 4344 h 9947"/>
                <a:gd name="connsiteX4" fmla="*/ 5277 w 10000"/>
                <a:gd name="connsiteY4" fmla="*/ 2742 h 9947"/>
                <a:gd name="connsiteX5" fmla="*/ 4804 w 10000"/>
                <a:gd name="connsiteY5" fmla="*/ 1702 h 9947"/>
                <a:gd name="connsiteX6" fmla="*/ 3800 w 10000"/>
                <a:gd name="connsiteY6" fmla="*/ 240 h 9947"/>
                <a:gd name="connsiteX7" fmla="*/ 0 w 10000"/>
                <a:gd name="connsiteY7" fmla="*/ 3287 h 9947"/>
                <a:gd name="connsiteX0" fmla="*/ 10000 w 10000"/>
                <a:gd name="connsiteY0" fmla="*/ 10000 h 10000"/>
                <a:gd name="connsiteX1" fmla="*/ 9760 w 10000"/>
                <a:gd name="connsiteY1" fmla="*/ 8070 h 10000"/>
                <a:gd name="connsiteX2" fmla="*/ 6579 w 10000"/>
                <a:gd name="connsiteY2" fmla="*/ 6157 h 10000"/>
                <a:gd name="connsiteX3" fmla="*/ 5872 w 10000"/>
                <a:gd name="connsiteY3" fmla="*/ 4367 h 10000"/>
                <a:gd name="connsiteX4" fmla="*/ 5277 w 10000"/>
                <a:gd name="connsiteY4" fmla="*/ 2757 h 10000"/>
                <a:gd name="connsiteX5" fmla="*/ 4804 w 10000"/>
                <a:gd name="connsiteY5" fmla="*/ 1711 h 10000"/>
                <a:gd name="connsiteX6" fmla="*/ 3800 w 10000"/>
                <a:gd name="connsiteY6" fmla="*/ 241 h 10000"/>
                <a:gd name="connsiteX7" fmla="*/ 0 w 10000"/>
                <a:gd name="connsiteY7" fmla="*/ 3305 h 10000"/>
                <a:gd name="connsiteX0" fmla="*/ 10000 w 10000"/>
                <a:gd name="connsiteY0" fmla="*/ 8326 h 8326"/>
                <a:gd name="connsiteX1" fmla="*/ 9760 w 10000"/>
                <a:gd name="connsiteY1" fmla="*/ 6396 h 8326"/>
                <a:gd name="connsiteX2" fmla="*/ 6579 w 10000"/>
                <a:gd name="connsiteY2" fmla="*/ 4483 h 8326"/>
                <a:gd name="connsiteX3" fmla="*/ 5872 w 10000"/>
                <a:gd name="connsiteY3" fmla="*/ 2693 h 8326"/>
                <a:gd name="connsiteX4" fmla="*/ 5277 w 10000"/>
                <a:gd name="connsiteY4" fmla="*/ 1083 h 8326"/>
                <a:gd name="connsiteX5" fmla="*/ 4804 w 10000"/>
                <a:gd name="connsiteY5" fmla="*/ 37 h 8326"/>
                <a:gd name="connsiteX6" fmla="*/ 2753 w 10000"/>
                <a:gd name="connsiteY6" fmla="*/ 5725 h 8326"/>
                <a:gd name="connsiteX7" fmla="*/ 0 w 10000"/>
                <a:gd name="connsiteY7" fmla="*/ 1631 h 8326"/>
                <a:gd name="connsiteX0" fmla="*/ 10000 w 10000"/>
                <a:gd name="connsiteY0" fmla="*/ 8823 h 8823"/>
                <a:gd name="connsiteX1" fmla="*/ 9760 w 10000"/>
                <a:gd name="connsiteY1" fmla="*/ 6505 h 8823"/>
                <a:gd name="connsiteX2" fmla="*/ 6579 w 10000"/>
                <a:gd name="connsiteY2" fmla="*/ 4207 h 8823"/>
                <a:gd name="connsiteX3" fmla="*/ 5872 w 10000"/>
                <a:gd name="connsiteY3" fmla="*/ 2057 h 8823"/>
                <a:gd name="connsiteX4" fmla="*/ 5277 w 10000"/>
                <a:gd name="connsiteY4" fmla="*/ 124 h 8823"/>
                <a:gd name="connsiteX5" fmla="*/ 4615 w 10000"/>
                <a:gd name="connsiteY5" fmla="*/ 5695 h 8823"/>
                <a:gd name="connsiteX6" fmla="*/ 2753 w 10000"/>
                <a:gd name="connsiteY6" fmla="*/ 5699 h 8823"/>
                <a:gd name="connsiteX7" fmla="*/ 0 w 10000"/>
                <a:gd name="connsiteY7" fmla="*/ 782 h 8823"/>
                <a:gd name="connsiteX0" fmla="*/ 10000 w 10000"/>
                <a:gd name="connsiteY0" fmla="*/ 9114 h 9114"/>
                <a:gd name="connsiteX1" fmla="*/ 9760 w 10000"/>
                <a:gd name="connsiteY1" fmla="*/ 6487 h 9114"/>
                <a:gd name="connsiteX2" fmla="*/ 6579 w 10000"/>
                <a:gd name="connsiteY2" fmla="*/ 3882 h 9114"/>
                <a:gd name="connsiteX3" fmla="*/ 5872 w 10000"/>
                <a:gd name="connsiteY3" fmla="*/ 1445 h 9114"/>
                <a:gd name="connsiteX4" fmla="*/ 4615 w 10000"/>
                <a:gd name="connsiteY4" fmla="*/ 5569 h 9114"/>
                <a:gd name="connsiteX5" fmla="*/ 2753 w 10000"/>
                <a:gd name="connsiteY5" fmla="*/ 5573 h 9114"/>
                <a:gd name="connsiteX6" fmla="*/ 0 w 10000"/>
                <a:gd name="connsiteY6" fmla="*/ 0 h 9114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000"/>
                <a:gd name="connsiteY0" fmla="*/ 10000 h 10000"/>
                <a:gd name="connsiteX1" fmla="*/ 9760 w 10000"/>
                <a:gd name="connsiteY1" fmla="*/ 7118 h 10000"/>
                <a:gd name="connsiteX2" fmla="*/ 6579 w 10000"/>
                <a:gd name="connsiteY2" fmla="*/ 4259 h 10000"/>
                <a:gd name="connsiteX3" fmla="*/ 5914 w 10000"/>
                <a:gd name="connsiteY3" fmla="*/ 5988 h 10000"/>
                <a:gd name="connsiteX4" fmla="*/ 4615 w 10000"/>
                <a:gd name="connsiteY4" fmla="*/ 6110 h 10000"/>
                <a:gd name="connsiteX5" fmla="*/ 2753 w 10000"/>
                <a:gd name="connsiteY5" fmla="*/ 6115 h 10000"/>
                <a:gd name="connsiteX6" fmla="*/ 0 w 10000"/>
                <a:gd name="connsiteY6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615 w 10118"/>
                <a:gd name="connsiteY3" fmla="*/ 6110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  <a:gd name="connsiteX0" fmla="*/ 10000 w 10118"/>
                <a:gd name="connsiteY0" fmla="*/ 10000 h 10000"/>
                <a:gd name="connsiteX1" fmla="*/ 9760 w 10118"/>
                <a:gd name="connsiteY1" fmla="*/ 7118 h 10000"/>
                <a:gd name="connsiteX2" fmla="*/ 5914 w 10118"/>
                <a:gd name="connsiteY2" fmla="*/ 5988 h 10000"/>
                <a:gd name="connsiteX3" fmla="*/ 4552 w 10118"/>
                <a:gd name="connsiteY3" fmla="*/ 7132 h 10000"/>
                <a:gd name="connsiteX4" fmla="*/ 2753 w 10118"/>
                <a:gd name="connsiteY4" fmla="*/ 6115 h 10000"/>
                <a:gd name="connsiteX5" fmla="*/ 0 w 10118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8" h="10000">
                  <a:moveTo>
                    <a:pt x="10000" y="10000"/>
                  </a:moveTo>
                  <a:cubicBezTo>
                    <a:pt x="9929" y="9207"/>
                    <a:pt x="10441" y="7787"/>
                    <a:pt x="9760" y="7118"/>
                  </a:cubicBezTo>
                  <a:cubicBezTo>
                    <a:pt x="9079" y="6449"/>
                    <a:pt x="6771" y="6156"/>
                    <a:pt x="5914" y="5988"/>
                  </a:cubicBezTo>
                  <a:cubicBezTo>
                    <a:pt x="5587" y="6061"/>
                    <a:pt x="5072" y="7320"/>
                    <a:pt x="4552" y="7132"/>
                  </a:cubicBezTo>
                  <a:cubicBezTo>
                    <a:pt x="4060" y="7046"/>
                    <a:pt x="3121" y="6566"/>
                    <a:pt x="2753" y="6115"/>
                  </a:cubicBezTo>
                  <a:cubicBezTo>
                    <a:pt x="1891" y="3919"/>
                    <a:pt x="905" y="1887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242846" y="2964675"/>
              <a:ext cx="1219086" cy="529363"/>
            </a:xfrm>
            <a:custGeom>
              <a:avLst/>
              <a:gdLst>
                <a:gd name="T0" fmla="*/ 1587 w 1619"/>
                <a:gd name="T1" fmla="*/ 393 h 529"/>
                <a:gd name="T2" fmla="*/ 1578 w 1619"/>
                <a:gd name="T3" fmla="*/ 518 h 529"/>
                <a:gd name="T4" fmla="*/ 902 w 1619"/>
                <a:gd name="T5" fmla="*/ 501 h 529"/>
                <a:gd name="T6" fmla="*/ 852 w 1619"/>
                <a:gd name="T7" fmla="*/ 493 h 529"/>
                <a:gd name="T8" fmla="*/ 802 w 1619"/>
                <a:gd name="T9" fmla="*/ 460 h 529"/>
                <a:gd name="T10" fmla="*/ 568 w 1619"/>
                <a:gd name="T11" fmla="*/ 276 h 529"/>
                <a:gd name="T12" fmla="*/ 343 w 1619"/>
                <a:gd name="T13" fmla="*/ 159 h 529"/>
                <a:gd name="T14" fmla="*/ 318 w 1619"/>
                <a:gd name="T15" fmla="*/ 142 h 529"/>
                <a:gd name="T16" fmla="*/ 284 w 1619"/>
                <a:gd name="T17" fmla="*/ 126 h 529"/>
                <a:gd name="T18" fmla="*/ 226 w 1619"/>
                <a:gd name="T19" fmla="*/ 84 h 529"/>
                <a:gd name="T20" fmla="*/ 142 w 1619"/>
                <a:gd name="T21" fmla="*/ 51 h 529"/>
                <a:gd name="T22" fmla="*/ 0 w 1619"/>
                <a:gd name="T23" fmla="*/ 0 h 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9"/>
                <a:gd name="T37" fmla="*/ 0 h 529"/>
                <a:gd name="T38" fmla="*/ 1619 w 1619"/>
                <a:gd name="T39" fmla="*/ 529 h 529"/>
                <a:gd name="connsiteX0" fmla="*/ 9234 w 9302"/>
                <a:gd name="connsiteY0" fmla="*/ 10069 h 12489"/>
                <a:gd name="connsiteX1" fmla="*/ 9179 w 9302"/>
                <a:gd name="connsiteY1" fmla="*/ 12432 h 12489"/>
                <a:gd name="connsiteX2" fmla="*/ 5003 w 9302"/>
                <a:gd name="connsiteY2" fmla="*/ 12111 h 12489"/>
                <a:gd name="connsiteX3" fmla="*/ 4695 w 9302"/>
                <a:gd name="connsiteY3" fmla="*/ 11959 h 12489"/>
                <a:gd name="connsiteX4" fmla="*/ 4386 w 9302"/>
                <a:gd name="connsiteY4" fmla="*/ 11336 h 12489"/>
                <a:gd name="connsiteX5" fmla="*/ 2940 w 9302"/>
                <a:gd name="connsiteY5" fmla="*/ 7857 h 12489"/>
                <a:gd name="connsiteX6" fmla="*/ 1551 w 9302"/>
                <a:gd name="connsiteY6" fmla="*/ 5646 h 12489"/>
                <a:gd name="connsiteX7" fmla="*/ 1396 w 9302"/>
                <a:gd name="connsiteY7" fmla="*/ 5324 h 12489"/>
                <a:gd name="connsiteX8" fmla="*/ 1186 w 9302"/>
                <a:gd name="connsiteY8" fmla="*/ 5022 h 12489"/>
                <a:gd name="connsiteX9" fmla="*/ 828 w 9302"/>
                <a:gd name="connsiteY9" fmla="*/ 4228 h 12489"/>
                <a:gd name="connsiteX10" fmla="*/ 309 w 9302"/>
                <a:gd name="connsiteY10" fmla="*/ 3604 h 12489"/>
                <a:gd name="connsiteX11" fmla="*/ 0 w 9302"/>
                <a:gd name="connsiteY11" fmla="*/ 0 h 12489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890 w 10001"/>
                <a:gd name="connsiteY8" fmla="*/ 3385 h 10000"/>
                <a:gd name="connsiteX9" fmla="*/ 332 w 10001"/>
                <a:gd name="connsiteY9" fmla="*/ 2886 h 10000"/>
                <a:gd name="connsiteX10" fmla="*/ 0 w 10001"/>
                <a:gd name="connsiteY10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332 w 10001"/>
                <a:gd name="connsiteY8" fmla="*/ 2886 h 10000"/>
                <a:gd name="connsiteX9" fmla="*/ 0 w 10001"/>
                <a:gd name="connsiteY9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1275 w 10001"/>
                <a:gd name="connsiteY7" fmla="*/ 4021 h 10000"/>
                <a:gd name="connsiteX8" fmla="*/ 0 w 10001"/>
                <a:gd name="connsiteY8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452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667 w 10001"/>
                <a:gd name="connsiteY6" fmla="*/ 339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155 w 10001"/>
                <a:gd name="connsiteY6" fmla="*/ 4251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9927 w 10001"/>
                <a:gd name="connsiteY0" fmla="*/ 8062 h 10000"/>
                <a:gd name="connsiteX1" fmla="*/ 9868 w 10001"/>
                <a:gd name="connsiteY1" fmla="*/ 9954 h 10000"/>
                <a:gd name="connsiteX2" fmla="*/ 5378 w 10001"/>
                <a:gd name="connsiteY2" fmla="*/ 9697 h 10000"/>
                <a:gd name="connsiteX3" fmla="*/ 5047 w 10001"/>
                <a:gd name="connsiteY3" fmla="*/ 9576 h 10000"/>
                <a:gd name="connsiteX4" fmla="*/ 4715 w 10001"/>
                <a:gd name="connsiteY4" fmla="*/ 9077 h 10000"/>
                <a:gd name="connsiteX5" fmla="*/ 3161 w 10001"/>
                <a:gd name="connsiteY5" fmla="*/ 6291 h 10000"/>
                <a:gd name="connsiteX6" fmla="*/ 1313 w 10001"/>
                <a:gd name="connsiteY6" fmla="*/ 4566 h 10000"/>
                <a:gd name="connsiteX7" fmla="*/ 0 w 10001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1392 w 10080"/>
                <a:gd name="connsiteY6" fmla="*/ 4566 h 10000"/>
                <a:gd name="connsiteX7" fmla="*/ 0 w 10080"/>
                <a:gd name="connsiteY7" fmla="*/ 0 h 10000"/>
                <a:gd name="connsiteX0" fmla="*/ 10006 w 10080"/>
                <a:gd name="connsiteY0" fmla="*/ 8062 h 10000"/>
                <a:gd name="connsiteX1" fmla="*/ 9947 w 10080"/>
                <a:gd name="connsiteY1" fmla="*/ 9954 h 10000"/>
                <a:gd name="connsiteX2" fmla="*/ 5457 w 10080"/>
                <a:gd name="connsiteY2" fmla="*/ 9697 h 10000"/>
                <a:gd name="connsiteX3" fmla="*/ 5126 w 10080"/>
                <a:gd name="connsiteY3" fmla="*/ 9576 h 10000"/>
                <a:gd name="connsiteX4" fmla="*/ 4794 w 10080"/>
                <a:gd name="connsiteY4" fmla="*/ 9077 h 10000"/>
                <a:gd name="connsiteX5" fmla="*/ 3240 w 10080"/>
                <a:gd name="connsiteY5" fmla="*/ 6291 h 10000"/>
                <a:gd name="connsiteX6" fmla="*/ 2199 w 10080"/>
                <a:gd name="connsiteY6" fmla="*/ 3037 h 10000"/>
                <a:gd name="connsiteX7" fmla="*/ 0 w 1008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0" h="10000">
                  <a:moveTo>
                    <a:pt x="10006" y="8062"/>
                  </a:moveTo>
                  <a:cubicBezTo>
                    <a:pt x="9987" y="8698"/>
                    <a:pt x="10219" y="9803"/>
                    <a:pt x="9947" y="9954"/>
                  </a:cubicBezTo>
                  <a:cubicBezTo>
                    <a:pt x="9654" y="10121"/>
                    <a:pt x="6381" y="9788"/>
                    <a:pt x="5457" y="9697"/>
                  </a:cubicBezTo>
                  <a:cubicBezTo>
                    <a:pt x="5345" y="9652"/>
                    <a:pt x="5232" y="9667"/>
                    <a:pt x="5126" y="9576"/>
                  </a:cubicBezTo>
                  <a:cubicBezTo>
                    <a:pt x="5006" y="9455"/>
                    <a:pt x="4794" y="9077"/>
                    <a:pt x="4794" y="9077"/>
                  </a:cubicBezTo>
                  <a:cubicBezTo>
                    <a:pt x="4422" y="7820"/>
                    <a:pt x="3884" y="6760"/>
                    <a:pt x="3240" y="6291"/>
                  </a:cubicBezTo>
                  <a:cubicBezTo>
                    <a:pt x="2748" y="5550"/>
                    <a:pt x="2598" y="3850"/>
                    <a:pt x="2199" y="3037"/>
                  </a:cubicBezTo>
                  <a:cubicBezTo>
                    <a:pt x="1672" y="1989"/>
                    <a:pt x="524" y="58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6231729" y="2794002"/>
              <a:ext cx="76200" cy="777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6165056" y="2909887"/>
              <a:ext cx="77787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H="1">
              <a:off x="6254749" y="2564904"/>
              <a:ext cx="160821" cy="300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6060282" y="2919412"/>
              <a:ext cx="160643" cy="3000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4361" y="3734396"/>
            <a:ext cx="171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now be used to couple with the field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29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990600"/>
            <a:ext cx="331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Radiating Fields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2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990600"/>
            <a:ext cx="331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Radiating Fields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438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Most Important Difference: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there’s no receiver for the EM wave the power is radiated anyway.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990600"/>
            <a:ext cx="331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Radiating Fields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438400"/>
            <a:ext cx="609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Most Important Difference: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there’s no receiver for the EM wave the power is radiated anyway.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Whereas for the transformer, if </a:t>
            </a:r>
            <a:r>
              <a:rPr lang="en-US" dirty="0"/>
              <a:t>there’s no load </a:t>
            </a:r>
            <a:r>
              <a:rPr lang="en-US" dirty="0" smtClean="0"/>
              <a:t>the </a:t>
            </a:r>
            <a:r>
              <a:rPr lang="en-US" dirty="0"/>
              <a:t>power doesn’t come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990600"/>
            <a:ext cx="331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Radiating Fields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438400"/>
            <a:ext cx="609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Most Important Difference: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there’s no receiver for the EM wave the power is radiated anyway.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Whereas for the transformer, if </a:t>
            </a:r>
            <a:r>
              <a:rPr lang="en-US" dirty="0"/>
              <a:t>there’s no load </a:t>
            </a:r>
            <a:r>
              <a:rPr lang="en-US" dirty="0" smtClean="0"/>
              <a:t>the </a:t>
            </a:r>
            <a:r>
              <a:rPr lang="en-US" dirty="0"/>
              <a:t>power doesn’t come out.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446613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Tesla was hoping there was a way to have both.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4740" y="1590815"/>
            <a:ext cx="1984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Primary</a:t>
            </a:r>
            <a:endParaRPr lang="en-US" sz="400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30602" y="673829"/>
            <a:ext cx="23513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Secondary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95765" y="3741003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Primary </a:t>
            </a:r>
            <a:r>
              <a:rPr lang="en-US" dirty="0" smtClean="0"/>
              <a:t>turns wound </a:t>
            </a:r>
            <a:r>
              <a:rPr lang="en-US" dirty="0"/>
              <a:t>around toroidal </a:t>
            </a:r>
            <a:r>
              <a:rPr lang="en-US" dirty="0" smtClean="0"/>
              <a:t>core </a:t>
            </a:r>
            <a:endParaRPr lang="en-US" dirty="0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 rot="5400000" flipH="1">
            <a:off x="3276118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 rot="5400000" flipH="1">
            <a:off x="2944099" y="1291627"/>
            <a:ext cx="1522973" cy="3296373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rot="5400000" flipH="1">
            <a:off x="3457691" y="1881921"/>
            <a:ext cx="566741" cy="20973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5214563" flipH="1">
            <a:off x="3689858" y="2779151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 rot="5594865" flipH="1">
            <a:off x="3779447" y="2059320"/>
            <a:ext cx="266683" cy="45359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Arc 13"/>
          <p:cNvSpPr>
            <a:spLocks/>
          </p:cNvSpPr>
          <p:nvPr/>
        </p:nvSpPr>
        <p:spPr bwMode="auto">
          <a:xfrm rot="10800000" flipH="1">
            <a:off x="2982635" y="2956063"/>
            <a:ext cx="276225" cy="838200"/>
          </a:xfrm>
          <a:custGeom>
            <a:avLst/>
            <a:gdLst>
              <a:gd name="T0" fmla="*/ 255051 w 34609"/>
              <a:gd name="T1" fmla="*/ 786880 h 43200"/>
              <a:gd name="T2" fmla="*/ 276225 w 34609"/>
              <a:gd name="T3" fmla="*/ 84538 h 43200"/>
              <a:gd name="T4" fmla="*/ 172396 w 34609"/>
              <a:gd name="T5" fmla="*/ 419100 h 43200"/>
              <a:gd name="T6" fmla="*/ 0 60000 65536"/>
              <a:gd name="T7" fmla="*/ 0 60000 65536"/>
              <a:gd name="T8" fmla="*/ 0 60000 65536"/>
              <a:gd name="T9" fmla="*/ 0 w 34609"/>
              <a:gd name="T10" fmla="*/ 0 h 43200"/>
              <a:gd name="T11" fmla="*/ 34609 w 3460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09" h="43200" fill="none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</a:path>
              <a:path w="34609" h="43200" stroke="0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 rot="5400000" flipH="1">
            <a:off x="3693601" y="2535054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Arc 9"/>
          <p:cNvSpPr>
            <a:spLocks/>
          </p:cNvSpPr>
          <p:nvPr/>
        </p:nvSpPr>
        <p:spPr bwMode="auto">
          <a:xfrm rot="5400000" flipH="1">
            <a:off x="3956682" y="2355452"/>
            <a:ext cx="1004093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 rot="5594865" flipH="1">
            <a:off x="3744848" y="2303489"/>
            <a:ext cx="266683" cy="44583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Arc 10"/>
          <p:cNvSpPr>
            <a:spLocks/>
          </p:cNvSpPr>
          <p:nvPr/>
        </p:nvSpPr>
        <p:spPr bwMode="auto">
          <a:xfrm rot="5599449" flipH="1">
            <a:off x="3634951" y="2154036"/>
            <a:ext cx="1085511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4290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Fields </a:t>
            </a:r>
            <a:r>
              <a:rPr lang="en-US" sz="3200" dirty="0"/>
              <a:t>do not collapse </a:t>
            </a:r>
            <a:r>
              <a:rPr lang="en-US" sz="3200" dirty="0" smtClean="0"/>
              <a:t>and expand,</a:t>
            </a:r>
            <a:br>
              <a:rPr lang="en-US" sz="3200" dirty="0" smtClean="0"/>
            </a:br>
            <a:r>
              <a:rPr lang="en-US" sz="3200" dirty="0" smtClean="0"/>
              <a:t>they </a:t>
            </a:r>
            <a:r>
              <a:rPr lang="en-US" sz="3200" dirty="0"/>
              <a:t>just get stronger and </a:t>
            </a:r>
            <a:r>
              <a:rPr lang="en-US" sz="3200" dirty="0" smtClean="0"/>
              <a:t>weaker.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990600"/>
            <a:ext cx="331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Radiating Fields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6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4290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Fields </a:t>
            </a:r>
            <a:r>
              <a:rPr lang="en-US" sz="3200" dirty="0"/>
              <a:t>do not collapse </a:t>
            </a:r>
            <a:r>
              <a:rPr lang="en-US" sz="3200" dirty="0" smtClean="0"/>
              <a:t>and expand,</a:t>
            </a:r>
            <a:br>
              <a:rPr lang="en-US" sz="3200" dirty="0" smtClean="0"/>
            </a:br>
            <a:r>
              <a:rPr lang="en-US" sz="3200" dirty="0" smtClean="0"/>
              <a:t>they </a:t>
            </a:r>
            <a:r>
              <a:rPr lang="en-US" sz="3200" dirty="0"/>
              <a:t>just get stronger and </a:t>
            </a:r>
            <a:r>
              <a:rPr lang="en-US" sz="3200" dirty="0" smtClean="0"/>
              <a:t>weaker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There is nothing that “flows” in spite of the word “flux”.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990600"/>
            <a:ext cx="331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Radiating Fields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51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</p:spTree>
    <p:extLst>
      <p:ext uri="{BB962C8B-B14F-4D97-AF65-F5344CB8AC3E}">
        <p14:creationId xmlns:p14="http://schemas.microsoft.com/office/powerpoint/2010/main" val="10766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698625"/>
            <a:ext cx="417671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</p:spTree>
    <p:extLst>
      <p:ext uri="{BB962C8B-B14F-4D97-AF65-F5344CB8AC3E}">
        <p14:creationId xmlns:p14="http://schemas.microsoft.com/office/powerpoint/2010/main" val="968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698625"/>
            <a:ext cx="417671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75" y="3352800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708019" y="1698625"/>
            <a:ext cx="4352925" cy="32543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5800" y="50630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 Wave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352800" y="3429000"/>
            <a:ext cx="1143000" cy="1600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7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698625"/>
            <a:ext cx="417671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75" y="17875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708019" y="1698625"/>
            <a:ext cx="4352925" cy="32543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6800" y="583066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Shear Wave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40244" y="4765675"/>
            <a:ext cx="736556" cy="103117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698625"/>
            <a:ext cx="417671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9"/>
          <p:cNvSpPr>
            <a:spLocks noChangeShapeType="1"/>
          </p:cNvSpPr>
          <p:nvPr/>
        </p:nvSpPr>
        <p:spPr bwMode="auto">
          <a:xfrm flipH="1" flipV="1">
            <a:off x="16002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133600" y="49530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There’s any number of </a:t>
            </a:r>
            <a:r>
              <a:rPr lang="en-US" b="1" i="1" dirty="0" smtClean="0"/>
              <a:t>orientations</a:t>
            </a:r>
            <a:r>
              <a:rPr lang="en-US" dirty="0" smtClean="0"/>
              <a:t> the </a:t>
            </a:r>
            <a:r>
              <a:rPr lang="en-US" dirty="0"/>
              <a:t>“S” wave can move.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791075" y="1676400"/>
            <a:ext cx="4124325" cy="3124200"/>
          </a:xfrm>
          <a:prstGeom prst="rect">
            <a:avLst/>
          </a:prstGeom>
          <a:solidFill>
            <a:srgbClr val="FFFFFF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42875" y="17875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9"/>
          <p:cNvSpPr>
            <a:spLocks noChangeShapeType="1"/>
          </p:cNvSpPr>
          <p:nvPr/>
        </p:nvSpPr>
        <p:spPr bwMode="auto">
          <a:xfrm flipH="1" flipV="1">
            <a:off x="16002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133600" y="49530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There’s any number of </a:t>
            </a:r>
            <a:r>
              <a:rPr lang="en-US" b="1" i="1" dirty="0" smtClean="0"/>
              <a:t>orientations</a:t>
            </a:r>
            <a:r>
              <a:rPr lang="en-US" dirty="0" smtClean="0"/>
              <a:t> the </a:t>
            </a:r>
            <a:r>
              <a:rPr lang="en-US" dirty="0"/>
              <a:t>“S” wave can move.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7875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9"/>
          <p:cNvSpPr>
            <a:spLocks noChangeShapeType="1"/>
          </p:cNvSpPr>
          <p:nvPr/>
        </p:nvSpPr>
        <p:spPr bwMode="auto">
          <a:xfrm flipH="1" flipV="1">
            <a:off x="16002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953000" y="33528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 smtClean="0"/>
              <a:t>activity is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 smtClean="0"/>
              <a:t>energy goes</a:t>
            </a:r>
            <a:endParaRPr lang="en-US" dirty="0"/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>
            <a:off x="7234237" y="3568700"/>
            <a:ext cx="685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0"/>
          <p:cNvCxnSpPr>
            <a:cxnSpLocks noChangeShapeType="1"/>
          </p:cNvCxnSpPr>
          <p:nvPr/>
        </p:nvCxnSpPr>
        <p:spPr bwMode="auto">
          <a:xfrm flipV="1">
            <a:off x="7356475" y="3492500"/>
            <a:ext cx="457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7358856" y="4247358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133600" y="49530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There’s any number of </a:t>
            </a:r>
            <a:r>
              <a:rPr lang="en-US" b="1" i="1" dirty="0" smtClean="0"/>
              <a:t>orientations</a:t>
            </a:r>
            <a:r>
              <a:rPr lang="en-US" dirty="0" smtClean="0"/>
              <a:t> the </a:t>
            </a:r>
            <a:r>
              <a:rPr lang="en-US" dirty="0"/>
              <a:t>“S” wave can move.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2875" y="17875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9"/>
          <p:cNvSpPr>
            <a:spLocks noChangeShapeType="1"/>
          </p:cNvSpPr>
          <p:nvPr/>
        </p:nvSpPr>
        <p:spPr bwMode="auto">
          <a:xfrm flipH="1" flipV="1">
            <a:off x="16002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3" name="Straight Connector 7"/>
          <p:cNvCxnSpPr>
            <a:cxnSpLocks noChangeShapeType="1"/>
          </p:cNvCxnSpPr>
          <p:nvPr/>
        </p:nvCxnSpPr>
        <p:spPr bwMode="auto">
          <a:xfrm rot="5400000">
            <a:off x="5943600" y="4648200"/>
            <a:ext cx="121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Straight Connector 8"/>
          <p:cNvCxnSpPr>
            <a:cxnSpLocks noChangeShapeType="1"/>
          </p:cNvCxnSpPr>
          <p:nvPr/>
        </p:nvCxnSpPr>
        <p:spPr bwMode="auto">
          <a:xfrm>
            <a:off x="6553200" y="5257800"/>
            <a:ext cx="2057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11"/>
          <p:cNvCxnSpPr>
            <a:cxnSpLocks noChangeShapeType="1"/>
          </p:cNvCxnSpPr>
          <p:nvPr/>
        </p:nvCxnSpPr>
        <p:spPr bwMode="auto">
          <a:xfrm rot="16200000" flipH="1">
            <a:off x="6553200" y="52578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rc 12"/>
          <p:cNvSpPr/>
          <p:nvPr/>
        </p:nvSpPr>
        <p:spPr bwMode="auto">
          <a:xfrm>
            <a:off x="5695950" y="4572000"/>
            <a:ext cx="1752600" cy="457200"/>
          </a:xfrm>
          <a:prstGeom prst="arc">
            <a:avLst>
              <a:gd name="adj1" fmla="val 20610796"/>
              <a:gd name="adj2" fmla="val 1002170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27658" name="Rectangle 18"/>
          <p:cNvSpPr>
            <a:spLocks noChangeArrowheads="1"/>
          </p:cNvSpPr>
          <p:nvPr/>
        </p:nvSpPr>
        <p:spPr bwMode="auto">
          <a:xfrm>
            <a:off x="142875" y="18637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7659" name="Line 9"/>
          <p:cNvSpPr>
            <a:spLocks noChangeShapeType="1"/>
          </p:cNvSpPr>
          <p:nvPr/>
        </p:nvSpPr>
        <p:spPr bwMode="auto">
          <a:xfrm>
            <a:off x="6059488" y="4652963"/>
            <a:ext cx="1179512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4305301" y="6284912"/>
            <a:ext cx="533400" cy="31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7483475" y="4359275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measurable</a:t>
            </a:r>
            <a:br>
              <a:rPr lang="en-US"/>
            </a:br>
            <a:r>
              <a:rPr lang="en-US"/>
              <a:t>intensity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33600" y="49530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There’s any number of </a:t>
            </a:r>
            <a:r>
              <a:rPr lang="en-US" b="1" i="1" dirty="0" smtClean="0"/>
              <a:t>orientations</a:t>
            </a:r>
            <a:r>
              <a:rPr lang="en-US" dirty="0" smtClean="0"/>
              <a:t> the </a:t>
            </a:r>
            <a:r>
              <a:rPr lang="en-US" dirty="0"/>
              <a:t>“S” wave can move.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</p:spTree>
    <p:extLst>
      <p:ext uri="{BB962C8B-B14F-4D97-AF65-F5344CB8AC3E}">
        <p14:creationId xmlns:p14="http://schemas.microsoft.com/office/powerpoint/2010/main" val="18833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895765" y="3741003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Primary </a:t>
            </a:r>
            <a:r>
              <a:rPr lang="en-US" dirty="0" smtClean="0"/>
              <a:t>turns wound </a:t>
            </a:r>
            <a:r>
              <a:rPr lang="en-US" dirty="0"/>
              <a:t>around </a:t>
            </a:r>
            <a:r>
              <a:rPr lang="en-US" dirty="0" smtClean="0"/>
              <a:t>toroida</a:t>
            </a:r>
            <a:r>
              <a:rPr lang="en-US" dirty="0"/>
              <a:t>l</a:t>
            </a:r>
            <a:r>
              <a:rPr lang="en-US" dirty="0" smtClean="0"/>
              <a:t> </a:t>
            </a:r>
            <a:r>
              <a:rPr lang="en-US" dirty="0"/>
              <a:t>core </a:t>
            </a:r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6043612" y="3080772"/>
            <a:ext cx="29083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turns of the secondary are </a:t>
            </a:r>
            <a:r>
              <a:rPr lang="en-US" dirty="0" smtClean="0"/>
              <a:t>this diameter.</a:t>
            </a:r>
            <a:endParaRPr lang="en-US" dirty="0"/>
          </a:p>
        </p:txBody>
      </p:sp>
      <p:sp>
        <p:nvSpPr>
          <p:cNvPr id="3074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 rot="5400000" flipH="1">
            <a:off x="3276118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 rot="5400000" flipH="1">
            <a:off x="2944099" y="1291627"/>
            <a:ext cx="1522973" cy="3296373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 rot="5400000" flipH="1">
            <a:off x="3457691" y="1881921"/>
            <a:ext cx="566741" cy="20973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 rot="5214563" flipH="1">
            <a:off x="3689858" y="2779151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 rot="5594865" flipH="1">
            <a:off x="3779447" y="2059320"/>
            <a:ext cx="266683" cy="45359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2" name="Arc 13"/>
          <p:cNvSpPr>
            <a:spLocks/>
          </p:cNvSpPr>
          <p:nvPr/>
        </p:nvSpPr>
        <p:spPr bwMode="auto">
          <a:xfrm rot="10800000" flipH="1">
            <a:off x="2982635" y="2956063"/>
            <a:ext cx="276225" cy="838200"/>
          </a:xfrm>
          <a:custGeom>
            <a:avLst/>
            <a:gdLst>
              <a:gd name="T0" fmla="*/ 255051 w 34609"/>
              <a:gd name="T1" fmla="*/ 786880 h 43200"/>
              <a:gd name="T2" fmla="*/ 276225 w 34609"/>
              <a:gd name="T3" fmla="*/ 84538 h 43200"/>
              <a:gd name="T4" fmla="*/ 172396 w 34609"/>
              <a:gd name="T5" fmla="*/ 419100 h 43200"/>
              <a:gd name="T6" fmla="*/ 0 60000 65536"/>
              <a:gd name="T7" fmla="*/ 0 60000 65536"/>
              <a:gd name="T8" fmla="*/ 0 60000 65536"/>
              <a:gd name="T9" fmla="*/ 0 w 34609"/>
              <a:gd name="T10" fmla="*/ 0 h 43200"/>
              <a:gd name="T11" fmla="*/ 34609 w 3460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09" h="43200" fill="none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</a:path>
              <a:path w="34609" h="43200" stroke="0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rot="5400000" flipH="1">
            <a:off x="5929312" y="164343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Arc 16"/>
          <p:cNvSpPr>
            <a:spLocks/>
          </p:cNvSpPr>
          <p:nvPr/>
        </p:nvSpPr>
        <p:spPr bwMode="auto">
          <a:xfrm rot="5400000" flipH="1">
            <a:off x="4012819" y="1377156"/>
            <a:ext cx="1828800" cy="1208088"/>
          </a:xfrm>
          <a:custGeom>
            <a:avLst/>
            <a:gdLst>
              <a:gd name="T0" fmla="*/ 967655 w 21600"/>
              <a:gd name="T1" fmla="*/ 0 h 29796"/>
              <a:gd name="T2" fmla="*/ 1549739 w 21600"/>
              <a:gd name="T3" fmla="*/ 1208088 h 29796"/>
              <a:gd name="T4" fmla="*/ 0 w 21600"/>
              <a:gd name="T5" fmla="*/ 743115 h 29796"/>
              <a:gd name="T6" fmla="*/ 0 60000 65536"/>
              <a:gd name="T7" fmla="*/ 0 60000 65536"/>
              <a:gd name="T8" fmla="*/ 0 60000 65536"/>
              <a:gd name="T9" fmla="*/ 0 w 21600"/>
              <a:gd name="T10" fmla="*/ 0 h 29796"/>
              <a:gd name="T11" fmla="*/ 21600 w 21600"/>
              <a:gd name="T12" fmla="*/ 29796 h 29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6" fill="none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</a:path>
              <a:path w="21600" h="29796" stroke="0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  <a:lnTo>
                  <a:pt x="0" y="1832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4740" y="1590815"/>
            <a:ext cx="1984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Primary</a:t>
            </a:r>
            <a:endParaRPr lang="en-US" sz="400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30602" y="673829"/>
            <a:ext cx="23513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Secondary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 rot="5400000" flipH="1">
            <a:off x="3693601" y="2535054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Arc 9"/>
          <p:cNvSpPr>
            <a:spLocks/>
          </p:cNvSpPr>
          <p:nvPr/>
        </p:nvSpPr>
        <p:spPr bwMode="auto">
          <a:xfrm rot="5400000" flipH="1">
            <a:off x="3956682" y="2355452"/>
            <a:ext cx="1004093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 rot="5594865" flipH="1">
            <a:off x="3744848" y="2303489"/>
            <a:ext cx="266683" cy="44583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" name="Arc 10"/>
          <p:cNvSpPr>
            <a:spLocks/>
          </p:cNvSpPr>
          <p:nvPr/>
        </p:nvSpPr>
        <p:spPr bwMode="auto">
          <a:xfrm rot="5599449" flipH="1">
            <a:off x="3634951" y="2154036"/>
            <a:ext cx="1085511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Line 9"/>
          <p:cNvSpPr>
            <a:spLocks noChangeShapeType="1"/>
          </p:cNvSpPr>
          <p:nvPr/>
        </p:nvSpPr>
        <p:spPr bwMode="auto">
          <a:xfrm flipH="1" flipV="1">
            <a:off x="16002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77" name="Straight Connector 7"/>
          <p:cNvCxnSpPr>
            <a:cxnSpLocks noChangeShapeType="1"/>
          </p:cNvCxnSpPr>
          <p:nvPr/>
        </p:nvCxnSpPr>
        <p:spPr bwMode="auto">
          <a:xfrm rot="5400000">
            <a:off x="5943600" y="4648200"/>
            <a:ext cx="121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Straight Connector 8"/>
          <p:cNvCxnSpPr>
            <a:cxnSpLocks noChangeShapeType="1"/>
          </p:cNvCxnSpPr>
          <p:nvPr/>
        </p:nvCxnSpPr>
        <p:spPr bwMode="auto">
          <a:xfrm>
            <a:off x="6553200" y="5257800"/>
            <a:ext cx="2057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Connector 11"/>
          <p:cNvCxnSpPr>
            <a:cxnSpLocks noChangeShapeType="1"/>
          </p:cNvCxnSpPr>
          <p:nvPr/>
        </p:nvCxnSpPr>
        <p:spPr bwMode="auto">
          <a:xfrm rot="16200000" flipH="1">
            <a:off x="6553200" y="52578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6059488" y="4652963"/>
            <a:ext cx="1179512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rc 17"/>
          <p:cNvSpPr/>
          <p:nvPr/>
        </p:nvSpPr>
        <p:spPr bwMode="auto">
          <a:xfrm>
            <a:off x="5695950" y="4572000"/>
            <a:ext cx="1752600" cy="457200"/>
          </a:xfrm>
          <a:prstGeom prst="arc">
            <a:avLst>
              <a:gd name="adj1" fmla="val 20610796"/>
              <a:gd name="adj2" fmla="val 1002170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>
            <a:off x="5715000" y="2590800"/>
            <a:ext cx="1752600" cy="457200"/>
          </a:xfrm>
          <a:prstGeom prst="arc">
            <a:avLst>
              <a:gd name="adj1" fmla="val 17617756"/>
              <a:gd name="adj2" fmla="val 129274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28685" name="TextBox 14"/>
          <p:cNvSpPr txBox="1">
            <a:spLocks noChangeArrowheads="1"/>
          </p:cNvSpPr>
          <p:nvPr/>
        </p:nvSpPr>
        <p:spPr bwMode="auto">
          <a:xfrm>
            <a:off x="7483475" y="4359275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measurable</a:t>
            </a:r>
            <a:br>
              <a:rPr lang="en-US"/>
            </a:br>
            <a:r>
              <a:rPr lang="en-US"/>
              <a:t>intensity</a:t>
            </a:r>
          </a:p>
        </p:txBody>
      </p:sp>
      <p:sp>
        <p:nvSpPr>
          <p:cNvPr id="28686" name="TextBox 15"/>
          <p:cNvSpPr txBox="1">
            <a:spLocks noChangeArrowheads="1"/>
          </p:cNvSpPr>
          <p:nvPr/>
        </p:nvSpPr>
        <p:spPr bwMode="auto">
          <a:xfrm>
            <a:off x="7696200" y="2362200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 smtClean="0"/>
              <a:t>not</a:t>
            </a:r>
            <a:endParaRPr lang="en-US" sz="4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133600" y="49530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There’s any number of </a:t>
            </a:r>
            <a:r>
              <a:rPr lang="en-US" b="1" i="1" dirty="0" smtClean="0"/>
              <a:t>orientations</a:t>
            </a:r>
            <a:r>
              <a:rPr lang="en-US" dirty="0" smtClean="0"/>
              <a:t> the </a:t>
            </a:r>
            <a:r>
              <a:rPr lang="en-US" dirty="0"/>
              <a:t>“S” wave can move.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42875" y="17875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9"/>
          <p:cNvSpPr>
            <a:spLocks noChangeShapeType="1"/>
          </p:cNvSpPr>
          <p:nvPr/>
        </p:nvSpPr>
        <p:spPr bwMode="auto">
          <a:xfrm flipH="1" flipV="1">
            <a:off x="16002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701" name="Straight Connector 7"/>
          <p:cNvCxnSpPr>
            <a:cxnSpLocks noChangeShapeType="1"/>
          </p:cNvCxnSpPr>
          <p:nvPr/>
        </p:nvCxnSpPr>
        <p:spPr bwMode="auto">
          <a:xfrm rot="5400000">
            <a:off x="5943600" y="4648200"/>
            <a:ext cx="121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Connector 8"/>
          <p:cNvCxnSpPr>
            <a:cxnSpLocks noChangeShapeType="1"/>
          </p:cNvCxnSpPr>
          <p:nvPr/>
        </p:nvCxnSpPr>
        <p:spPr bwMode="auto">
          <a:xfrm>
            <a:off x="6553200" y="5257800"/>
            <a:ext cx="2057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Connector 11"/>
          <p:cNvCxnSpPr>
            <a:cxnSpLocks noChangeShapeType="1"/>
          </p:cNvCxnSpPr>
          <p:nvPr/>
        </p:nvCxnSpPr>
        <p:spPr bwMode="auto">
          <a:xfrm rot="16200000" flipH="1">
            <a:off x="6553200" y="52578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6059488" y="4652963"/>
            <a:ext cx="1179512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rc 17"/>
          <p:cNvSpPr/>
          <p:nvPr/>
        </p:nvSpPr>
        <p:spPr bwMode="auto">
          <a:xfrm>
            <a:off x="5695950" y="4572000"/>
            <a:ext cx="1752600" cy="457200"/>
          </a:xfrm>
          <a:prstGeom prst="arc">
            <a:avLst>
              <a:gd name="adj1" fmla="val 20610796"/>
              <a:gd name="adj2" fmla="val 1002170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4724400" y="24384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this is polarization</a:t>
            </a:r>
          </a:p>
        </p:txBody>
      </p:sp>
      <p:cxnSp>
        <p:nvCxnSpPr>
          <p:cNvPr id="29709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6019800" y="3505200"/>
            <a:ext cx="14478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33600" y="49530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There’s any number of </a:t>
            </a:r>
            <a:r>
              <a:rPr lang="en-US" b="1" i="1" dirty="0" smtClean="0"/>
              <a:t>orientations</a:t>
            </a:r>
            <a:r>
              <a:rPr lang="en-US" dirty="0" smtClean="0"/>
              <a:t> the </a:t>
            </a:r>
            <a:r>
              <a:rPr lang="en-US" dirty="0"/>
              <a:t>“S” wave can move.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2875" y="17875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495800" y="365760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polarization is </a:t>
            </a:r>
            <a:r>
              <a:rPr lang="en-US" dirty="0" smtClean="0"/>
              <a:t>only possible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vibrating transversely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2875" y="17875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495800" y="365760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polarization is </a:t>
            </a:r>
            <a:r>
              <a:rPr lang="en-US" dirty="0" smtClean="0"/>
              <a:t>only possible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vibrating transversely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86959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Fields </a:t>
            </a:r>
            <a:r>
              <a:rPr lang="en-US" sz="3200" dirty="0"/>
              <a:t>do not collapse </a:t>
            </a:r>
            <a:r>
              <a:rPr lang="en-US" sz="3200" dirty="0" smtClean="0"/>
              <a:t>and expand,</a:t>
            </a:r>
            <a:br>
              <a:rPr lang="en-US" sz="3200" dirty="0" smtClean="0"/>
            </a:br>
            <a:r>
              <a:rPr lang="en-US" sz="3200" dirty="0" smtClean="0"/>
              <a:t>they </a:t>
            </a:r>
            <a:r>
              <a:rPr lang="en-US" sz="3200" dirty="0"/>
              <a:t>just get stronger and </a:t>
            </a:r>
            <a:r>
              <a:rPr lang="en-US" sz="3200" dirty="0" smtClean="0"/>
              <a:t>weaker.</a:t>
            </a:r>
            <a:endParaRPr 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787525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4572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Solid</a:t>
            </a:r>
          </a:p>
        </p:txBody>
      </p:sp>
    </p:spTree>
    <p:extLst>
      <p:ext uri="{BB962C8B-B14F-4D97-AF65-F5344CB8AC3E}">
        <p14:creationId xmlns:p14="http://schemas.microsoft.com/office/powerpoint/2010/main" val="33036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1784" y="457200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</a:t>
            </a:r>
            <a:r>
              <a:rPr lang="en-US" sz="4000" dirty="0" smtClean="0"/>
              <a:t>Liquid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41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9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Cannot Support Polarization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81784" y="457200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</a:t>
            </a:r>
            <a:r>
              <a:rPr lang="en-US" sz="4000" dirty="0" smtClean="0"/>
              <a:t>Liquid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65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9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Cannot Support Polarization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81784" y="457200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</a:t>
            </a:r>
            <a:r>
              <a:rPr lang="en-US" sz="4000" dirty="0" smtClean="0"/>
              <a:t>Liquid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9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Cannot Support Polarization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81784" y="457200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</a:t>
            </a:r>
            <a:r>
              <a:rPr lang="en-US" sz="4000" dirty="0" smtClean="0"/>
              <a:t>Liquid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7162" y="3581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liquid cannot support a force called a “shear force.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9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Cannot Support Polarization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81784" y="457200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</a:t>
            </a:r>
            <a:r>
              <a:rPr lang="en-US" sz="4000" dirty="0" smtClean="0"/>
              <a:t>Liquid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2875" y="3340709"/>
            <a:ext cx="4352925" cy="1412875"/>
          </a:xfrm>
          <a:prstGeom prst="rect">
            <a:avLst/>
          </a:prstGeom>
          <a:solidFill>
            <a:srgbClr val="FFFFFF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895765" y="3741003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Primary </a:t>
            </a:r>
            <a:r>
              <a:rPr lang="en-US" dirty="0" smtClean="0"/>
              <a:t>turns wound </a:t>
            </a:r>
            <a:r>
              <a:rPr lang="en-US" dirty="0"/>
              <a:t>around toroidal </a:t>
            </a:r>
            <a:r>
              <a:rPr lang="en-US" dirty="0" smtClean="0"/>
              <a:t>core </a:t>
            </a:r>
            <a:endParaRPr lang="en-US" dirty="0"/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6043612" y="3080772"/>
            <a:ext cx="29083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turns of the secondary are </a:t>
            </a:r>
            <a:r>
              <a:rPr lang="en-US" dirty="0" smtClean="0"/>
              <a:t>this diameter.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No core in here.</a:t>
            </a:r>
            <a:endParaRPr lang="en-US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4740" y="1590815"/>
            <a:ext cx="1984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Primary</a:t>
            </a:r>
            <a:endParaRPr lang="en-US" sz="400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30602" y="673829"/>
            <a:ext cx="23513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Secondary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 rot="5400000" flipH="1">
            <a:off x="3276118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 rot="5400000" flipH="1">
            <a:off x="2944099" y="1291627"/>
            <a:ext cx="1522973" cy="3296373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 rot="5400000" flipH="1">
            <a:off x="3457691" y="1881921"/>
            <a:ext cx="566741" cy="20973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 rot="5214563" flipH="1">
            <a:off x="3689858" y="2779151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 rot="5594865" flipH="1">
            <a:off x="3779447" y="2059320"/>
            <a:ext cx="266683" cy="45359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Arc 13"/>
          <p:cNvSpPr>
            <a:spLocks/>
          </p:cNvSpPr>
          <p:nvPr/>
        </p:nvSpPr>
        <p:spPr bwMode="auto">
          <a:xfrm rot="10800000" flipH="1">
            <a:off x="2982635" y="2956063"/>
            <a:ext cx="276225" cy="838200"/>
          </a:xfrm>
          <a:custGeom>
            <a:avLst/>
            <a:gdLst>
              <a:gd name="T0" fmla="*/ 255051 w 34609"/>
              <a:gd name="T1" fmla="*/ 786880 h 43200"/>
              <a:gd name="T2" fmla="*/ 276225 w 34609"/>
              <a:gd name="T3" fmla="*/ 84538 h 43200"/>
              <a:gd name="T4" fmla="*/ 172396 w 34609"/>
              <a:gd name="T5" fmla="*/ 419100 h 43200"/>
              <a:gd name="T6" fmla="*/ 0 60000 65536"/>
              <a:gd name="T7" fmla="*/ 0 60000 65536"/>
              <a:gd name="T8" fmla="*/ 0 60000 65536"/>
              <a:gd name="T9" fmla="*/ 0 w 34609"/>
              <a:gd name="T10" fmla="*/ 0 h 43200"/>
              <a:gd name="T11" fmla="*/ 34609 w 3460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09" h="43200" fill="none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</a:path>
              <a:path w="34609" h="43200" stroke="0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Arc 16"/>
          <p:cNvSpPr>
            <a:spLocks/>
          </p:cNvSpPr>
          <p:nvPr/>
        </p:nvSpPr>
        <p:spPr bwMode="auto">
          <a:xfrm rot="5400000" flipH="1">
            <a:off x="4012819" y="1377156"/>
            <a:ext cx="1828800" cy="1208088"/>
          </a:xfrm>
          <a:custGeom>
            <a:avLst/>
            <a:gdLst>
              <a:gd name="T0" fmla="*/ 967655 w 21600"/>
              <a:gd name="T1" fmla="*/ 0 h 29796"/>
              <a:gd name="T2" fmla="*/ 1549739 w 21600"/>
              <a:gd name="T3" fmla="*/ 1208088 h 29796"/>
              <a:gd name="T4" fmla="*/ 0 w 21600"/>
              <a:gd name="T5" fmla="*/ 743115 h 29796"/>
              <a:gd name="T6" fmla="*/ 0 60000 65536"/>
              <a:gd name="T7" fmla="*/ 0 60000 65536"/>
              <a:gd name="T8" fmla="*/ 0 60000 65536"/>
              <a:gd name="T9" fmla="*/ 0 w 21600"/>
              <a:gd name="T10" fmla="*/ 0 h 29796"/>
              <a:gd name="T11" fmla="*/ 21600 w 21600"/>
              <a:gd name="T12" fmla="*/ 29796 h 29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6" fill="none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</a:path>
              <a:path w="21600" h="29796" stroke="0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  <a:lnTo>
                  <a:pt x="0" y="1832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 rot="5400000" flipH="1">
            <a:off x="3693601" y="2535054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Arc 9"/>
          <p:cNvSpPr>
            <a:spLocks/>
          </p:cNvSpPr>
          <p:nvPr/>
        </p:nvSpPr>
        <p:spPr bwMode="auto">
          <a:xfrm rot="5400000" flipH="1">
            <a:off x="3956682" y="2355452"/>
            <a:ext cx="1004093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 rot="5594865" flipH="1">
            <a:off x="3744848" y="2303489"/>
            <a:ext cx="266683" cy="44583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Arc 10"/>
          <p:cNvSpPr>
            <a:spLocks/>
          </p:cNvSpPr>
          <p:nvPr/>
        </p:nvSpPr>
        <p:spPr bwMode="auto">
          <a:xfrm rot="5599449" flipH="1">
            <a:off x="3634951" y="2154036"/>
            <a:ext cx="1085511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rot="5400000" flipH="1">
            <a:off x="5929312" y="164343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rot="5400000">
            <a:off x="5474994" y="4065294"/>
            <a:ext cx="0" cy="108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9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Cannot Support Polarization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Longitudinal Waves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81784" y="457200"/>
            <a:ext cx="556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dirty="0" smtClean="0"/>
              <a:t>Sound Waves </a:t>
            </a:r>
            <a:r>
              <a:rPr lang="en-US" sz="4000" dirty="0"/>
              <a:t>in a </a:t>
            </a:r>
            <a:r>
              <a:rPr lang="en-US" sz="4000" dirty="0" smtClean="0"/>
              <a:t>Liquid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59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9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Longitudinal Waves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11413"/>
            <a:ext cx="79057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9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 smtClean="0"/>
              <a:t>Longitudinal Waves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11413"/>
            <a:ext cx="79057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182813"/>
            <a:ext cx="8458200" cy="29225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143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53000" y="25146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 smtClean="0"/>
              <a:t>activity is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 smtClean="0"/>
              <a:t>energy goes</a:t>
            </a:r>
            <a:endParaRPr lang="en-US" dirty="0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7234237" y="2730500"/>
            <a:ext cx="685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7356475" y="2654300"/>
            <a:ext cx="457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7358856" y="3409158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327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Transverse Waves Do Support Polarization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085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143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/>
              <a:t>the medium has to be</a:t>
            </a:r>
            <a:br>
              <a:rPr lang="en-US" sz="3200"/>
            </a:br>
            <a:r>
              <a:rPr lang="en-US" sz="3200" b="1" i="1"/>
              <a:t>rigid</a:t>
            </a:r>
            <a:r>
              <a:rPr lang="en-US" sz="3200"/>
              <a:t> to support polarization</a:t>
            </a: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4953000" y="25146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 smtClean="0"/>
              <a:t>activity is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 smtClean="0"/>
              <a:t>energy goes</a:t>
            </a:r>
            <a:endParaRPr lang="en-US" dirty="0"/>
          </a:p>
        </p:txBody>
      </p:sp>
      <p:cxnSp>
        <p:nvCxnSpPr>
          <p:cNvPr id="40965" name="Straight Arrow Connector 9"/>
          <p:cNvCxnSpPr>
            <a:cxnSpLocks noChangeShapeType="1"/>
          </p:cNvCxnSpPr>
          <p:nvPr/>
        </p:nvCxnSpPr>
        <p:spPr bwMode="auto">
          <a:xfrm>
            <a:off x="7234237" y="2730500"/>
            <a:ext cx="685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Straight Arrow Connector 10"/>
          <p:cNvCxnSpPr>
            <a:cxnSpLocks noChangeShapeType="1"/>
          </p:cNvCxnSpPr>
          <p:nvPr/>
        </p:nvCxnSpPr>
        <p:spPr bwMode="auto">
          <a:xfrm flipV="1">
            <a:off x="7356475" y="2654300"/>
            <a:ext cx="457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7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7358856" y="3409158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8" name="TextBox 12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/>
              <a:t>it has to be able transmit a shear force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327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Transverse Waves Do Support Polarization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125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143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12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/>
              <a:t>the medium has to be</a:t>
            </a:r>
            <a:br>
              <a:rPr lang="en-US" sz="3200"/>
            </a:br>
            <a:r>
              <a:rPr lang="en-US" sz="3200" b="1" i="1"/>
              <a:t>rigid</a:t>
            </a:r>
            <a:r>
              <a:rPr lang="en-US" sz="3200"/>
              <a:t> to support polarization</a:t>
            </a:r>
          </a:p>
        </p:txBody>
      </p:sp>
      <p:sp>
        <p:nvSpPr>
          <p:cNvPr id="41995" name="TextBox 16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/>
              <a:t>it has to be able transmit a shear force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327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Transverse Waves Do Support Polarization</a:t>
            </a:r>
            <a:endParaRPr lang="en-US" sz="3200" dirty="0" smtClean="0"/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53974" y="990600"/>
            <a:ext cx="8480425" cy="3352800"/>
          </a:xfrm>
          <a:prstGeom prst="rect">
            <a:avLst/>
          </a:prstGeom>
          <a:solidFill>
            <a:srgbClr val="FFFFF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327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Transverse Waves Do Support Polarization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971800"/>
            <a:ext cx="124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6575628" y="2903538"/>
            <a:ext cx="139700" cy="989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6858000" y="586740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6054725" y="564515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200900" y="4381500"/>
            <a:ext cx="83978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143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12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/>
              <a:t>the medium has to be</a:t>
            </a:r>
            <a:br>
              <a:rPr lang="en-US" sz="3200"/>
            </a:br>
            <a:r>
              <a:rPr lang="en-US" sz="3200" b="1" i="1"/>
              <a:t>rigid</a:t>
            </a:r>
            <a:r>
              <a:rPr lang="en-US" sz="3200"/>
              <a:t> to support polarization</a:t>
            </a:r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53975" y="1905000"/>
            <a:ext cx="6172200" cy="2438400"/>
          </a:xfrm>
          <a:prstGeom prst="rect">
            <a:avLst/>
          </a:prstGeom>
          <a:solidFill>
            <a:srgbClr val="FFFFF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419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390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6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/>
              <a:t>it has to be able transmit a shear force</a:t>
            </a:r>
          </a:p>
        </p:txBody>
      </p:sp>
    </p:spTree>
    <p:extLst>
      <p:ext uri="{BB962C8B-B14F-4D97-AF65-F5344CB8AC3E}">
        <p14:creationId xmlns:p14="http://schemas.microsoft.com/office/powerpoint/2010/main" val="42680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390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6565900" y="305435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200900" y="4381500"/>
            <a:ext cx="83978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the medium has to be</a:t>
            </a:r>
            <a:br>
              <a:rPr lang="en-US" sz="320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b="1" i="1">
                <a:solidFill>
                  <a:schemeClr val="bg1">
                    <a:lumMod val="75000"/>
                  </a:schemeClr>
                </a:solidFill>
              </a:rPr>
              <a:t>rigid</a:t>
            </a: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 to support polarization</a:t>
            </a:r>
          </a:p>
        </p:txBody>
      </p: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6567488" y="2960688"/>
            <a:ext cx="1524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762000"/>
            <a:ext cx="57912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Electric Waves Have Polarization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Therefore they must be: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endParaRPr lang="en-US" sz="3200" dirty="0">
              <a:cs typeface="Arial" charset="0"/>
            </a:endParaRPr>
          </a:p>
        </p:txBody>
      </p:sp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971800"/>
            <a:ext cx="124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14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it has to be able transmit a shear force</a:t>
            </a:r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6858000" y="586740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6054725" y="564515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562928" y="2962072"/>
            <a:ext cx="1524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390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6565900" y="305435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6858000" y="586740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200900" y="4381500"/>
            <a:ext cx="83978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40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971800"/>
            <a:ext cx="124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6054725" y="564515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4043" name="Rectangle 15"/>
          <p:cNvSpPr>
            <a:spLocks noChangeArrowheads="1"/>
          </p:cNvSpPr>
          <p:nvPr/>
        </p:nvSpPr>
        <p:spPr bwMode="auto">
          <a:xfrm>
            <a:off x="6567488" y="2960688"/>
            <a:ext cx="1524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762000"/>
            <a:ext cx="57912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Electric Waves Have Polarization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Therefore they must be: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transverse and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 </a:t>
            </a:r>
            <a:endParaRPr lang="en-US" sz="3200" dirty="0">
              <a:cs typeface="Arial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the medium has to be</a:t>
            </a:r>
            <a:br>
              <a:rPr lang="en-US" sz="320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b="1" i="1">
                <a:solidFill>
                  <a:schemeClr val="bg1">
                    <a:lumMod val="75000"/>
                  </a:schemeClr>
                </a:solidFill>
              </a:rPr>
              <a:t>rigid</a:t>
            </a: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 to support polarization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it has to be able transmit a shear force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886575" y="586740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390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6565900" y="305435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200900" y="4381500"/>
            <a:ext cx="83978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971800"/>
            <a:ext cx="124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6054725" y="564515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6567488" y="2960688"/>
            <a:ext cx="1524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599" y="762000"/>
            <a:ext cx="59785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Electric Waves Have Polarization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Therefore they must be: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transverse and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travel through something </a:t>
            </a: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rigid</a:t>
            </a:r>
          </a:p>
          <a:p>
            <a:pPr eaLnBrk="0" hangingPunct="0">
              <a:defRPr/>
            </a:pP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US" sz="3200" dirty="0">
              <a:cs typeface="Arial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the medium has to be</a:t>
            </a:r>
            <a:br>
              <a:rPr lang="en-US" sz="320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b="1" i="1">
                <a:solidFill>
                  <a:schemeClr val="bg1">
                    <a:lumMod val="75000"/>
                  </a:schemeClr>
                </a:solidFill>
              </a:rPr>
              <a:t>rigid</a:t>
            </a: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 to support polarization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it has to be able transmit a shear force</a:t>
            </a: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6858000" y="586740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895765" y="3741003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Primary </a:t>
            </a:r>
            <a:r>
              <a:rPr lang="en-US" dirty="0" smtClean="0"/>
              <a:t>turns wound </a:t>
            </a:r>
            <a:r>
              <a:rPr lang="en-US" dirty="0"/>
              <a:t>around toroidal </a:t>
            </a:r>
            <a:r>
              <a:rPr lang="en-US" dirty="0" smtClean="0"/>
              <a:t>core </a:t>
            </a:r>
            <a:endParaRPr lang="en-US" dirty="0"/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6043612" y="3080772"/>
            <a:ext cx="29083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turns of the secondary are </a:t>
            </a:r>
            <a:r>
              <a:rPr lang="en-US" dirty="0" smtClean="0"/>
              <a:t>this diameter.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No core in here.</a:t>
            </a:r>
            <a:endParaRPr lang="en-US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4740" y="1590815"/>
            <a:ext cx="1984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Primary</a:t>
            </a:r>
            <a:endParaRPr lang="en-US" sz="4000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30602" y="673829"/>
            <a:ext cx="23513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Secondary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 rot="5400000" flipH="1">
            <a:off x="2673763" y="1790700"/>
            <a:ext cx="4114800" cy="2209800"/>
          </a:xfrm>
          <a:prstGeom prst="ellipse">
            <a:avLst/>
          </a:prstGeom>
          <a:solidFill>
            <a:srgbClr val="DDDDDD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 rot="5400000" flipH="1">
            <a:off x="3276118" y="2254250"/>
            <a:ext cx="2971800" cy="1358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 rot="5400000" flipH="1">
            <a:off x="2944099" y="1291627"/>
            <a:ext cx="1522973" cy="3296373"/>
          </a:xfrm>
          <a:prstGeom prst="ellipse">
            <a:avLst/>
          </a:prstGeom>
          <a:solidFill>
            <a:schemeClr val="hlink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 rot="5400000" flipH="1">
            <a:off x="3457691" y="1881921"/>
            <a:ext cx="566741" cy="20973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 rot="5214563" flipH="1">
            <a:off x="3689858" y="2779151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 rot="5594865" flipH="1">
            <a:off x="3779447" y="2059320"/>
            <a:ext cx="266683" cy="45359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Arc 13"/>
          <p:cNvSpPr>
            <a:spLocks/>
          </p:cNvSpPr>
          <p:nvPr/>
        </p:nvSpPr>
        <p:spPr bwMode="auto">
          <a:xfrm rot="10800000" flipH="1">
            <a:off x="2982635" y="2956063"/>
            <a:ext cx="276225" cy="838200"/>
          </a:xfrm>
          <a:custGeom>
            <a:avLst/>
            <a:gdLst>
              <a:gd name="T0" fmla="*/ 255051 w 34609"/>
              <a:gd name="T1" fmla="*/ 786880 h 43200"/>
              <a:gd name="T2" fmla="*/ 276225 w 34609"/>
              <a:gd name="T3" fmla="*/ 84538 h 43200"/>
              <a:gd name="T4" fmla="*/ 172396 w 34609"/>
              <a:gd name="T5" fmla="*/ 419100 h 43200"/>
              <a:gd name="T6" fmla="*/ 0 60000 65536"/>
              <a:gd name="T7" fmla="*/ 0 60000 65536"/>
              <a:gd name="T8" fmla="*/ 0 60000 65536"/>
              <a:gd name="T9" fmla="*/ 0 w 34609"/>
              <a:gd name="T10" fmla="*/ 0 h 43200"/>
              <a:gd name="T11" fmla="*/ 34609 w 3460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09" h="43200" fill="none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</a:path>
              <a:path w="34609" h="43200" stroke="0" extrusionOk="0">
                <a:moveTo>
                  <a:pt x="31956" y="40555"/>
                </a:moveTo>
                <a:cubicBezTo>
                  <a:pt x="28780" y="42290"/>
                  <a:pt x="252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294" y="-1"/>
                  <a:pt x="30861" y="1529"/>
                  <a:pt x="34609" y="4356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Arc 16"/>
          <p:cNvSpPr>
            <a:spLocks/>
          </p:cNvSpPr>
          <p:nvPr/>
        </p:nvSpPr>
        <p:spPr bwMode="auto">
          <a:xfrm rot="5400000" flipH="1">
            <a:off x="4012819" y="1377156"/>
            <a:ext cx="1828800" cy="1208088"/>
          </a:xfrm>
          <a:custGeom>
            <a:avLst/>
            <a:gdLst>
              <a:gd name="T0" fmla="*/ 967655 w 21600"/>
              <a:gd name="T1" fmla="*/ 0 h 29796"/>
              <a:gd name="T2" fmla="*/ 1549739 w 21600"/>
              <a:gd name="T3" fmla="*/ 1208088 h 29796"/>
              <a:gd name="T4" fmla="*/ 0 w 21600"/>
              <a:gd name="T5" fmla="*/ 743115 h 29796"/>
              <a:gd name="T6" fmla="*/ 0 60000 65536"/>
              <a:gd name="T7" fmla="*/ 0 60000 65536"/>
              <a:gd name="T8" fmla="*/ 0 60000 65536"/>
              <a:gd name="T9" fmla="*/ 0 w 21600"/>
              <a:gd name="T10" fmla="*/ 0 h 29796"/>
              <a:gd name="T11" fmla="*/ 21600 w 21600"/>
              <a:gd name="T12" fmla="*/ 29796 h 29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796" fill="none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</a:path>
              <a:path w="21600" h="29796" stroke="0" extrusionOk="0">
                <a:moveTo>
                  <a:pt x="11429" y="-1"/>
                </a:moveTo>
                <a:cubicBezTo>
                  <a:pt x="17755" y="3944"/>
                  <a:pt x="21600" y="10872"/>
                  <a:pt x="21600" y="18328"/>
                </a:cubicBezTo>
                <a:cubicBezTo>
                  <a:pt x="21600" y="22384"/>
                  <a:pt x="20457" y="26358"/>
                  <a:pt x="18304" y="29796"/>
                </a:cubicBezTo>
                <a:lnTo>
                  <a:pt x="0" y="1832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 rot="5400000" flipH="1">
            <a:off x="3693601" y="2535054"/>
            <a:ext cx="347716" cy="47164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Arc 9"/>
          <p:cNvSpPr>
            <a:spLocks/>
          </p:cNvSpPr>
          <p:nvPr/>
        </p:nvSpPr>
        <p:spPr bwMode="auto">
          <a:xfrm rot="5400000" flipH="1">
            <a:off x="3956682" y="2355452"/>
            <a:ext cx="1004093" cy="687388"/>
          </a:xfrm>
          <a:custGeom>
            <a:avLst/>
            <a:gdLst>
              <a:gd name="T0" fmla="*/ 903288 w 13123"/>
              <a:gd name="T1" fmla="*/ 633256 h 21600"/>
              <a:gd name="T2" fmla="*/ 0 w 13123"/>
              <a:gd name="T3" fmla="*/ 670776 h 21600"/>
              <a:gd name="T4" fmla="*/ 324958 w 13123"/>
              <a:gd name="T5" fmla="*/ 0 h 21600"/>
              <a:gd name="T6" fmla="*/ 0 60000 65536"/>
              <a:gd name="T7" fmla="*/ 0 60000 65536"/>
              <a:gd name="T8" fmla="*/ 0 60000 65536"/>
              <a:gd name="T9" fmla="*/ 0 w 13123"/>
              <a:gd name="T10" fmla="*/ 0 h 21600"/>
              <a:gd name="T11" fmla="*/ 13123 w 13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23" h="21600" fill="none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</a:path>
              <a:path w="13123" h="21600" stroke="0" extrusionOk="0">
                <a:moveTo>
                  <a:pt x="13122" y="19898"/>
                </a:moveTo>
                <a:cubicBezTo>
                  <a:pt x="10464" y="21021"/>
                  <a:pt x="7607" y="21599"/>
                  <a:pt x="4721" y="21600"/>
                </a:cubicBezTo>
                <a:cubicBezTo>
                  <a:pt x="3132" y="21600"/>
                  <a:pt x="1549" y="21424"/>
                  <a:pt x="0" y="21077"/>
                </a:cubicBezTo>
                <a:lnTo>
                  <a:pt x="472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 rot="5594865" flipH="1">
            <a:off x="3744848" y="2303489"/>
            <a:ext cx="266683" cy="44583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Arc 10"/>
          <p:cNvSpPr>
            <a:spLocks/>
          </p:cNvSpPr>
          <p:nvPr/>
        </p:nvSpPr>
        <p:spPr bwMode="auto">
          <a:xfrm rot="5599449" flipH="1">
            <a:off x="3634951" y="2154036"/>
            <a:ext cx="1085511" cy="1104900"/>
          </a:xfrm>
          <a:custGeom>
            <a:avLst/>
            <a:gdLst>
              <a:gd name="T0" fmla="*/ 984250 w 10535"/>
              <a:gd name="T1" fmla="*/ 1056970 h 21600"/>
              <a:gd name="T2" fmla="*/ 0 w 10535"/>
              <a:gd name="T3" fmla="*/ 1083365 h 21600"/>
              <a:gd name="T4" fmla="*/ 396503 w 10535"/>
              <a:gd name="T5" fmla="*/ 0 h 21600"/>
              <a:gd name="T6" fmla="*/ 0 60000 65536"/>
              <a:gd name="T7" fmla="*/ 0 60000 65536"/>
              <a:gd name="T8" fmla="*/ 0 60000 65536"/>
              <a:gd name="T9" fmla="*/ 0 w 10535"/>
              <a:gd name="T10" fmla="*/ 0 h 21600"/>
              <a:gd name="T11" fmla="*/ 10535 w 105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35" h="21600" fill="none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</a:path>
              <a:path w="10535" h="21600" stroke="0" extrusionOk="0">
                <a:moveTo>
                  <a:pt x="10535" y="20663"/>
                </a:moveTo>
                <a:cubicBezTo>
                  <a:pt x="8495" y="21284"/>
                  <a:pt x="6375" y="21599"/>
                  <a:pt x="4244" y="21600"/>
                </a:cubicBezTo>
                <a:cubicBezTo>
                  <a:pt x="2818" y="21600"/>
                  <a:pt x="1397" y="21458"/>
                  <a:pt x="0" y="21178"/>
                </a:cubicBezTo>
                <a:lnTo>
                  <a:pt x="4244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rot="5400000" flipH="1">
            <a:off x="5929312" y="164343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rot="5400000">
            <a:off x="5474994" y="4065294"/>
            <a:ext cx="0" cy="108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6619" y="532554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core for both is this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58861" y="4572001"/>
            <a:ext cx="389215" cy="7535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1390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6565900" y="305435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200900" y="4381500"/>
            <a:ext cx="83978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971800"/>
            <a:ext cx="124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6054725" y="564515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6567488" y="2960688"/>
            <a:ext cx="1524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599" y="762000"/>
            <a:ext cx="59785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Electric Waves Have Polarization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Therefore they must be: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transverse and</a:t>
            </a:r>
          </a:p>
          <a:p>
            <a:pPr marL="336550" indent="-33655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cs typeface="Arial" charset="0"/>
              </a:rPr>
              <a:t>travel through something </a:t>
            </a: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rigid</a:t>
            </a:r>
          </a:p>
          <a:p>
            <a:pPr eaLnBrk="0" hangingPunct="0">
              <a:defRPr/>
            </a:pPr>
            <a:endParaRPr lang="en-US" sz="3200" dirty="0" smtClean="0">
              <a:solidFill>
                <a:schemeClr val="tx2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energy is not because of motion</a:t>
            </a:r>
            <a:br>
              <a:rPr lang="en-US" sz="3200" dirty="0" smtClean="0">
                <a:solidFill>
                  <a:schemeClr val="tx2"/>
                </a:solidFill>
                <a:cs typeface="Arial" charset="0"/>
              </a:rPr>
            </a:br>
            <a:r>
              <a:rPr lang="en-US" sz="3200" dirty="0" smtClean="0">
                <a:solidFill>
                  <a:schemeClr val="tx2"/>
                </a:solidFill>
                <a:cs typeface="Arial" charset="0"/>
              </a:rPr>
              <a:t>     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energy gets stronger and weaker</a:t>
            </a:r>
            <a:endParaRPr lang="en-US" sz="2400" dirty="0">
              <a:cs typeface="Arial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9600" y="4419600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the medium has to be</a:t>
            </a:r>
            <a:br>
              <a:rPr lang="en-US" sz="320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b="1" i="1">
                <a:solidFill>
                  <a:schemeClr val="bg1">
                    <a:lumMod val="75000"/>
                  </a:schemeClr>
                </a:solidFill>
              </a:rPr>
              <a:t>rigid</a:t>
            </a: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 to support polarization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313" y="55626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it has to be able transmit a shear force</a:t>
            </a: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6858000" y="5867400"/>
            <a:ext cx="152400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04" b="4099"/>
          <a:stretch/>
        </p:blipFill>
        <p:spPr>
          <a:xfrm>
            <a:off x="762000" y="152400"/>
            <a:ext cx="76200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demo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447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Spinning Bargraph Shows What an EM Wave Looks Like Rotationally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99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733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Now for a Longitudinal View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447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Spinning Bargraph Shows What an EM Wave Looks Like Rotationally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2775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33400" y="79057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An EM wave is said to be transverse  </a:t>
            </a:r>
          </a:p>
        </p:txBody>
      </p:sp>
    </p:spTree>
    <p:extLst>
      <p:ext uri="{BB962C8B-B14F-4D97-AF65-F5344CB8AC3E}">
        <p14:creationId xmlns:p14="http://schemas.microsoft.com/office/powerpoint/2010/main" val="40060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2775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3400" y="771525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An EM wave is said to be transverse 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does not mean that something has to move transversely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2775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152400" y="1905000"/>
            <a:ext cx="7772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3400" y="771525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An EM wave is said to be transverse 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does not mean that something has to move transversely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exists </a:t>
            </a:r>
            <a:r>
              <a:rPr lang="en-US" sz="2400" dirty="0">
                <a:solidFill>
                  <a:schemeClr val="tx2"/>
                </a:solidFill>
              </a:rPr>
              <a:t>in a dimension that is transverse to its </a:t>
            </a:r>
            <a:r>
              <a:rPr lang="en-US" sz="2400" dirty="0" smtClean="0">
                <a:solidFill>
                  <a:schemeClr val="tx2"/>
                </a:solidFill>
              </a:rPr>
              <a:t>direction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2775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3400" y="771525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An EM wave is said to be transverse 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does not mean that something has to move transversely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exists </a:t>
            </a:r>
            <a:r>
              <a:rPr lang="en-US" sz="2400" dirty="0">
                <a:solidFill>
                  <a:schemeClr val="tx2"/>
                </a:solidFill>
              </a:rPr>
              <a:t>in a dimension that is transverse to its </a:t>
            </a:r>
            <a:r>
              <a:rPr lang="en-US" sz="2400" dirty="0" smtClean="0">
                <a:solidFill>
                  <a:schemeClr val="tx2"/>
                </a:solidFill>
              </a:rPr>
              <a:t>direction</a:t>
            </a:r>
          </a:p>
          <a:p>
            <a:pPr marL="396875" indent="-39687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gets </a:t>
            </a:r>
            <a:r>
              <a:rPr lang="en-US" sz="2400" dirty="0">
                <a:solidFill>
                  <a:schemeClr val="tx2"/>
                </a:solidFill>
              </a:rPr>
              <a:t>weaker and </a:t>
            </a:r>
            <a:r>
              <a:rPr lang="en-US" sz="2400" dirty="0" smtClean="0">
                <a:solidFill>
                  <a:schemeClr val="tx2"/>
                </a:solidFill>
              </a:rPr>
              <a:t>stronger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2775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3400" y="771525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An EM wave is said to be transverse 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does not mean that something has to move transversely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exists </a:t>
            </a:r>
            <a:r>
              <a:rPr lang="en-US" sz="2400" dirty="0">
                <a:solidFill>
                  <a:schemeClr val="tx2"/>
                </a:solidFill>
              </a:rPr>
              <a:t>in a dimension that is transverse to its </a:t>
            </a:r>
            <a:r>
              <a:rPr lang="en-US" sz="2400" dirty="0" smtClean="0">
                <a:solidFill>
                  <a:schemeClr val="tx2"/>
                </a:solidFill>
              </a:rPr>
              <a:t>direction</a:t>
            </a:r>
          </a:p>
          <a:p>
            <a:pPr marL="396875" indent="-39687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gets </a:t>
            </a:r>
            <a:r>
              <a:rPr lang="en-US" sz="2400" dirty="0">
                <a:solidFill>
                  <a:schemeClr val="tx2"/>
                </a:solidFill>
              </a:rPr>
              <a:t>weaker and </a:t>
            </a:r>
            <a:r>
              <a:rPr lang="en-US" sz="2400" dirty="0" smtClean="0">
                <a:solidFill>
                  <a:schemeClr val="tx2"/>
                </a:solidFill>
              </a:rPr>
              <a:t>stronger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500" y="439420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this construct is used because it is so hard to show something that gets weaker and stronger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2775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3400" y="771525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An EM wave is said to be transverse 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does not mean that something has to move transversely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exists </a:t>
            </a:r>
            <a:r>
              <a:rPr lang="en-US" sz="2400" dirty="0">
                <a:solidFill>
                  <a:schemeClr val="tx2"/>
                </a:solidFill>
              </a:rPr>
              <a:t>in a dimension that is transverse to its </a:t>
            </a:r>
            <a:r>
              <a:rPr lang="en-US" sz="2400" dirty="0" smtClean="0">
                <a:solidFill>
                  <a:schemeClr val="tx2"/>
                </a:solidFill>
              </a:rPr>
              <a:t>direction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it gets weaker and stronger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500" y="439420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this construct is used because it is so hard to show something that gets </a:t>
            </a:r>
            <a:r>
              <a:rPr lang="en-US" dirty="0"/>
              <a:t>weaker and stronger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33400" y="35814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dirty="0"/>
              <a:t>units are V / cm</a:t>
            </a:r>
          </a:p>
        </p:txBody>
      </p:sp>
    </p:spTree>
    <p:extLst>
      <p:ext uri="{BB962C8B-B14F-4D97-AF65-F5344CB8AC3E}">
        <p14:creationId xmlns:p14="http://schemas.microsoft.com/office/powerpoint/2010/main" val="165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2430</Words>
  <Application>Microsoft Office PowerPoint</Application>
  <PresentationFormat>On-screen Show (4:3)</PresentationFormat>
  <Paragraphs>533</Paragraphs>
  <Slides>180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5" baseType="lpstr">
      <vt:lpstr>Arial</vt:lpstr>
      <vt:lpstr>Calibri</vt:lpstr>
      <vt:lpstr>Times New Roman</vt:lpstr>
      <vt:lpstr>Wingdings</vt:lpstr>
      <vt:lpstr>Office Theme</vt:lpstr>
      <vt:lpstr>Visualizing Radio Waves</vt:lpstr>
      <vt:lpstr>PowerPoint Presentation</vt:lpstr>
      <vt:lpstr>Austin Rings Mystery</vt:lpstr>
      <vt:lpstr>Austin Rings Mystery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Cannot Support Polarization  </vt:lpstr>
      <vt:lpstr>Cannot Support Polarization  </vt:lpstr>
      <vt:lpstr>Cannot Support Polarization  </vt:lpstr>
      <vt:lpstr>Cannot Support Polarization  </vt:lpstr>
      <vt:lpstr>Cannot Support Polarization Longitudinal Waves</vt:lpstr>
      <vt:lpstr>  Longitudinal Waves</vt:lpstr>
      <vt:lpstr>  Longitudinal Waves</vt:lpstr>
      <vt:lpstr>Transverse Waves Do Support Polarization</vt:lpstr>
      <vt:lpstr>Transverse Waves Do Support Polarization</vt:lpstr>
      <vt:lpstr>Transverse Waves Do Support Polarization</vt:lpstr>
      <vt:lpstr>Transverse Waves Do Support 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walter clark</dc:creator>
  <cp:lastModifiedBy>walter clark</cp:lastModifiedBy>
  <cp:revision>122</cp:revision>
  <dcterms:created xsi:type="dcterms:W3CDTF">2011-07-18T02:06:21Z</dcterms:created>
  <dcterms:modified xsi:type="dcterms:W3CDTF">2013-09-13T12:19:54Z</dcterms:modified>
</cp:coreProperties>
</file>