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76" r:id="rId5"/>
    <p:sldId id="258" r:id="rId6"/>
    <p:sldId id="277" r:id="rId7"/>
    <p:sldId id="265" r:id="rId8"/>
    <p:sldId id="262" r:id="rId9"/>
    <p:sldId id="267" r:id="rId10"/>
    <p:sldId id="263" r:id="rId11"/>
    <p:sldId id="264" r:id="rId12"/>
    <p:sldId id="274" r:id="rId13"/>
    <p:sldId id="278" r:id="rId14"/>
    <p:sldId id="275" r:id="rId15"/>
    <p:sldId id="266" r:id="rId16"/>
    <p:sldId id="281" r:id="rId17"/>
    <p:sldId id="280" r:id="rId18"/>
    <p:sldId id="269" r:id="rId19"/>
    <p:sldId id="282" r:id="rId20"/>
    <p:sldId id="260" r:id="rId21"/>
    <p:sldId id="268" r:id="rId22"/>
    <p:sldId id="270" r:id="rId23"/>
    <p:sldId id="271" r:id="rId24"/>
    <p:sldId id="273" r:id="rId25"/>
    <p:sldId id="272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9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4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EF23E-454A-4E50-99BC-7A759411FBED}" type="datetimeFigureOut">
              <a:rPr lang="en-US" smtClean="0"/>
              <a:pPr/>
              <a:t>7/9/2013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2918C-4494-4BE8-B520-2AAE8DB6CB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weaksignals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weaksignals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4.bin"/><Relationship Id="rId3" Type="http://schemas.openxmlformats.org/officeDocument/2006/relationships/hyperlink" Target="radarAltimeter1.wav" TargetMode="External"/><Relationship Id="rId7" Type="http://schemas.openxmlformats.org/officeDocument/2006/relationships/oleObject" Target="../embeddings/oleObject2.bin"/><Relationship Id="rId12" Type="http://schemas.openxmlformats.org/officeDocument/2006/relationships/hyperlink" Target="distantRadarAltimeter.wav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hyperlink" Target="radarAltimeter2.wav" TargetMode="External"/><Relationship Id="rId11" Type="http://schemas.openxmlformats.org/officeDocument/2006/relationships/image" Target="../media/image15.wmf"/><Relationship Id="rId5" Type="http://schemas.openxmlformats.org/officeDocument/2006/relationships/image" Target="../media/image13.wmf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hyperlink" Target="radarAltimete3.wav" TargetMode="External"/><Relationship Id="rId14" Type="http://schemas.openxmlformats.org/officeDocument/2006/relationships/image" Target="../media/image16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bay.com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bay.com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ghtradar24.com/" TargetMode="External"/><Relationship Id="rId2" Type="http://schemas.openxmlformats.org/officeDocument/2006/relationships/hyperlink" Target="http://planefinder.net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Radar_altimeter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://flightaware.com/live/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hamradioscience.com/the-rtl-2832u-sdr-and-ads-b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lea.hamradio.si/~s53mv/radalt/radalt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www.ebay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ay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696200" cy="19081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Adapt Satellite Dish Hardware to</a:t>
            </a:r>
            <a:br>
              <a:rPr lang="en-US" dirty="0" smtClean="0"/>
            </a:br>
            <a:r>
              <a:rPr lang="en-US" dirty="0" smtClean="0"/>
              <a:t>Monitor Airliner Radar Altimeters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28324" y="1117600"/>
            <a:ext cx="1204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cheap</a:t>
            </a:r>
            <a:endParaRPr lang="en-US" sz="3200" b="1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99724" y="1727200"/>
            <a:ext cx="457200" cy="762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44224" y="1727200"/>
            <a:ext cx="0" cy="228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33400"/>
            <a:ext cx="30725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" y="228600"/>
            <a:ext cx="8229600" cy="61722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447800"/>
            <a:ext cx="5791200" cy="509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4953000" y="3200400"/>
            <a:ext cx="1447800" cy="9906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5600" y="29057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remove C12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504735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Close Up View</a:t>
            </a:r>
            <a:endParaRPr lang="en-US" sz="4400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33400"/>
            <a:ext cx="30725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52578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Output goes to sound card, or oscilloscope.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276600" y="3209026"/>
            <a:ext cx="329242" cy="4485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3733800"/>
            <a:ext cx="403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red and black wires that go to the squawker… is your output.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648200" y="304800"/>
            <a:ext cx="38100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39906" y="2438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repackage (optional)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304800"/>
            <a:ext cx="510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How to Display the Output</a:t>
            </a:r>
            <a:endParaRPr lang="en-US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5181600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Input to your computer's sound card to: Spectran a free spectrum analyzer</a:t>
            </a:r>
          </a:p>
          <a:p>
            <a:r>
              <a:rPr lang="en-US" sz="2800" dirty="0" smtClean="0">
                <a:hlinkClick r:id="rId2"/>
              </a:rPr>
              <a:t>http://www.weaksignals.com/</a:t>
            </a:r>
            <a:endParaRPr lang="en-US" sz="280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209800"/>
            <a:ext cx="3810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219200"/>
            <a:ext cx="2659811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35052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Listen to the output on anything that accepts line level, or watch it on an oscilloscope.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304800"/>
            <a:ext cx="510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How to Display the Output</a:t>
            </a:r>
            <a:endParaRPr lang="en-US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5181600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Input to your computer's sound card to: Spectran a free spectrum analyzer</a:t>
            </a:r>
          </a:p>
          <a:p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hlinkClick r:id="rId2"/>
              </a:rPr>
              <a:t>http://www.weaksignals.com/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209800"/>
            <a:ext cx="3810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219200"/>
            <a:ext cx="2659811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35052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Listen to the output on anything that accepts line level, or watch it on an oscilloscope.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3276600"/>
            <a:ext cx="1447800" cy="1752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49530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Spectran allows you to pass the signal through to your computer’s speakers.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048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Output Examples</a:t>
            </a:r>
            <a:endParaRPr lang="en-US" sz="5400" b="1" dirty="0"/>
          </a:p>
        </p:txBody>
      </p:sp>
      <p:graphicFrame>
        <p:nvGraphicFramePr>
          <p:cNvPr id="1031" name="Object 7">
            <a:hlinkClick r:id="rId3" action="ppaction://hlinkfile"/>
          </p:cNvPr>
          <p:cNvGraphicFramePr>
            <a:graphicFrameLocks noChangeAspect="1"/>
          </p:cNvGraphicFramePr>
          <p:nvPr/>
        </p:nvGraphicFramePr>
        <p:xfrm>
          <a:off x="990600" y="1676400"/>
          <a:ext cx="16875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ackage" showAsIcon="1" r:id="rId4" imgW="1688040" imgH="685800" progId="Package">
                  <p:embed/>
                </p:oleObj>
              </mc:Choice>
              <mc:Fallback>
                <p:oleObj name="Package" showAsIcon="1" r:id="rId4" imgW="1688040" imgH="685800" progId="Package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76400"/>
                        <a:ext cx="16875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8">
            <a:hlinkClick r:id="rId6" action="ppaction://hlinkfile"/>
          </p:cNvPr>
          <p:cNvGraphicFramePr>
            <a:graphicFrameLocks noChangeAspect="1"/>
          </p:cNvGraphicFramePr>
          <p:nvPr/>
        </p:nvGraphicFramePr>
        <p:xfrm>
          <a:off x="990600" y="2667000"/>
          <a:ext cx="16875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ackage" showAsIcon="1" r:id="rId7" imgW="1688040" imgH="685800" progId="Package">
                  <p:embed/>
                </p:oleObj>
              </mc:Choice>
              <mc:Fallback>
                <p:oleObj name="Package" showAsIcon="1" r:id="rId7" imgW="1688040" imgH="685800" progId="Package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667000"/>
                        <a:ext cx="16875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3" name="Object 9">
            <a:hlinkClick r:id="rId9" action="ppaction://hlinkfile"/>
          </p:cNvPr>
          <p:cNvGraphicFramePr>
            <a:graphicFrameLocks noChangeAspect="1"/>
          </p:cNvGraphicFramePr>
          <p:nvPr/>
        </p:nvGraphicFramePr>
        <p:xfrm>
          <a:off x="990600" y="3733800"/>
          <a:ext cx="16240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" showAsIcon="1" r:id="rId10" imgW="1624680" imgH="685800" progId="Package">
                  <p:embed/>
                </p:oleObj>
              </mc:Choice>
              <mc:Fallback>
                <p:oleObj name="Package" showAsIcon="1" r:id="rId10" imgW="1624680" imgH="685800" progId="Package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733800"/>
                        <a:ext cx="16240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>
            <a:hlinkClick r:id="rId12" action="ppaction://hlinkfile"/>
          </p:cNvPr>
          <p:cNvGraphicFramePr>
            <a:graphicFrameLocks noChangeAspect="1"/>
          </p:cNvGraphicFramePr>
          <p:nvPr/>
        </p:nvGraphicFramePr>
        <p:xfrm>
          <a:off x="685800" y="4800600"/>
          <a:ext cx="222091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ackage" showAsIcon="1" r:id="rId13" imgW="2220840" imgH="685800" progId="Package">
                  <p:embed/>
                </p:oleObj>
              </mc:Choice>
              <mc:Fallback>
                <p:oleObj name="Package" showAsIcon="1" r:id="rId13" imgW="2220840" imgH="685800" progId="Package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800600"/>
                        <a:ext cx="222091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05200" y="26670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(To play these wave files, they must be in the same folder with this .</a:t>
            </a:r>
            <a:r>
              <a:rPr lang="en-US" sz="3200" dirty="0" err="1" smtClean="0"/>
              <a:t>pptx</a:t>
            </a:r>
            <a:r>
              <a:rPr lang="en-US" sz="3200" dirty="0" smtClean="0"/>
              <a:t> file.)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49530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itchFamily="2" charset="2"/>
              </a:rPr>
              <a:t> distant means weak. Use </a:t>
            </a:r>
            <a:r>
              <a:rPr lang="en-US" dirty="0" smtClean="0">
                <a:sym typeface="Wingdings" pitchFamily="2" charset="2"/>
              </a:rPr>
              <a:t>the  volume control hear it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louder.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10391" y="3505200"/>
            <a:ext cx="3109609" cy="46166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Repackaged </a:t>
            </a:r>
            <a:r>
              <a:rPr lang="en-US" sz="2400" b="1" dirty="0" err="1" smtClean="0"/>
              <a:t>SatFinder</a:t>
            </a:r>
            <a:endParaRPr lang="en-US" sz="28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810000" y="3124200"/>
            <a:ext cx="533400" cy="520988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22376" y="5853934"/>
            <a:ext cx="7772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Amplifier and </a:t>
            </a:r>
            <a:r>
              <a:rPr lang="en-US" sz="2400" b="1" dirty="0" err="1" smtClean="0"/>
              <a:t>SatFinder</a:t>
            </a:r>
            <a:r>
              <a:rPr lang="en-US" sz="2400" b="1" dirty="0" smtClean="0"/>
              <a:t> go </a:t>
            </a:r>
            <a:r>
              <a:rPr lang="en-US" sz="2400" b="1" dirty="0" smtClean="0"/>
              <a:t>up to the </a:t>
            </a:r>
            <a:r>
              <a:rPr lang="en-US" sz="2400" b="1" dirty="0" err="1" smtClean="0"/>
              <a:t>WiFi</a:t>
            </a:r>
            <a:r>
              <a:rPr lang="en-US" sz="2400" b="1" dirty="0" smtClean="0"/>
              <a:t> frequency.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1260723"/>
            <a:ext cx="4572000" cy="1077218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Note the amplifier in place of the C-band LNB</a:t>
            </a:r>
            <a:endParaRPr lang="en-US" sz="3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171700" y="2337941"/>
            <a:ext cx="647700" cy="626468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10391" y="3505200"/>
            <a:ext cx="3109609" cy="46166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Repackaged </a:t>
            </a:r>
            <a:r>
              <a:rPr lang="en-US" sz="2400" b="1" dirty="0" err="1" smtClean="0"/>
              <a:t>SatFinder</a:t>
            </a:r>
            <a:endParaRPr lang="en-US" sz="28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810000" y="3124200"/>
            <a:ext cx="533400" cy="520988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0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76800" y="3414409"/>
            <a:ext cx="3276600" cy="58477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950 to 2,400 </a:t>
            </a:r>
            <a:r>
              <a:rPr lang="en-US" sz="3200" b="1" dirty="0" smtClean="0"/>
              <a:t>MHz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2376" y="5853934"/>
            <a:ext cx="77724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Amplifier and </a:t>
            </a:r>
            <a:r>
              <a:rPr lang="en-US" sz="2400" b="1" dirty="0" err="1"/>
              <a:t>SatFinder</a:t>
            </a:r>
            <a:r>
              <a:rPr lang="en-US" sz="2400" b="1" dirty="0"/>
              <a:t> go up to the </a:t>
            </a:r>
            <a:r>
              <a:rPr lang="en-US" sz="2400" b="1" dirty="0" err="1"/>
              <a:t>WiFi</a:t>
            </a:r>
            <a:r>
              <a:rPr lang="en-US" sz="2400" b="1" dirty="0"/>
              <a:t> frequency.</a:t>
            </a:r>
            <a:endParaRPr lang="en-US" sz="2400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362450" y="3847629"/>
            <a:ext cx="419100" cy="496616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1260723"/>
            <a:ext cx="4572000" cy="1077218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Note the amplifier in place of the C-band LNB</a:t>
            </a:r>
            <a:endParaRPr lang="en-US" sz="32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71700" y="2337941"/>
            <a:ext cx="647700" cy="626468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7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838200"/>
            <a:ext cx="4495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The </a:t>
            </a:r>
            <a:r>
              <a:rPr lang="en-US" sz="2800" b="1" dirty="0" err="1" smtClean="0"/>
              <a:t>wi-fi</a:t>
            </a:r>
            <a:r>
              <a:rPr lang="en-US" sz="2800" b="1" dirty="0" smtClean="0"/>
              <a:t> antenna needs an amplifier, the LNB does not.</a:t>
            </a:r>
            <a:endParaRPr lang="en-US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33600" y="1828800"/>
            <a:ext cx="762000" cy="106680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28700" y="5257800"/>
            <a:ext cx="70866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This setup will allow you to see the spectrum of the modulation of your neighbor’s </a:t>
            </a:r>
            <a:r>
              <a:rPr lang="en-US" sz="2800" b="1" dirty="0" err="1" smtClean="0"/>
              <a:t>WiFi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020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85750"/>
            <a:ext cx="5715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5000" y="5663625"/>
            <a:ext cx="5334000" cy="58477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3,400 to 4,200 MHz  (C-band)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533400"/>
            <a:ext cx="2362200" cy="146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3400"/>
            <a:ext cx="2057400" cy="146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48000"/>
            <a:ext cx="2590800" cy="17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81493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81600" y="49530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hlinkClick r:id="rId6"/>
              </a:rPr>
              <a:t>http://www.ebay.com</a:t>
            </a:r>
            <a:r>
              <a:rPr lang="en-US" sz="1600" dirty="0" smtClean="0">
                <a:solidFill>
                  <a:srgbClr val="0000FF"/>
                </a:solidFill>
              </a:rPr>
              <a:t>     then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keyword: inline satellite amplifier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5816025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hlinkClick r:id="rId6"/>
              </a:rPr>
              <a:t>http://www.ebay.com</a:t>
            </a:r>
            <a:r>
              <a:rPr lang="en-US" sz="1600" dirty="0" smtClean="0">
                <a:solidFill>
                  <a:srgbClr val="0000FF"/>
                </a:solidFill>
              </a:rPr>
              <a:t>     then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keyword: 2.4GHz 25 </a:t>
            </a:r>
            <a:r>
              <a:rPr lang="en-US" sz="1600" dirty="0" err="1" smtClean="0">
                <a:solidFill>
                  <a:srgbClr val="0000FF"/>
                </a:solidFill>
              </a:rPr>
              <a:t>DBi</a:t>
            </a:r>
            <a:r>
              <a:rPr lang="en-US" sz="1600" dirty="0" smtClean="0">
                <a:solidFill>
                  <a:srgbClr val="0000FF"/>
                </a:solidFill>
              </a:rPr>
              <a:t> Yagi </a:t>
            </a:r>
            <a:r>
              <a:rPr lang="en-US" sz="1600" dirty="0" err="1" smtClean="0">
                <a:solidFill>
                  <a:srgbClr val="0000FF"/>
                </a:solidFill>
              </a:rPr>
              <a:t>WiFi</a:t>
            </a:r>
            <a:r>
              <a:rPr lang="en-US" sz="1600" dirty="0" smtClean="0">
                <a:solidFill>
                  <a:srgbClr val="0000FF"/>
                </a:solidFill>
              </a:rPr>
              <a:t> Antenna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00" y="48006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56343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533401"/>
            <a:ext cx="1794854" cy="144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09600" y="304800"/>
            <a:ext cx="8153400" cy="1905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533400"/>
            <a:ext cx="2362200" cy="146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3400"/>
            <a:ext cx="2057400" cy="146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48000"/>
            <a:ext cx="2590800" cy="17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81493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81600" y="49530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hlinkClick r:id="rId6"/>
              </a:rPr>
              <a:t>http://www.ebay.com</a:t>
            </a:r>
            <a:r>
              <a:rPr lang="en-US" sz="1600" dirty="0" smtClean="0">
                <a:solidFill>
                  <a:srgbClr val="0000FF"/>
                </a:solidFill>
              </a:rPr>
              <a:t>     then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keyword: inline satellite amplifier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5816025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hlinkClick r:id="rId6"/>
              </a:rPr>
              <a:t>http://www.ebay.com</a:t>
            </a:r>
            <a:r>
              <a:rPr lang="en-US" sz="1600" dirty="0" smtClean="0">
                <a:solidFill>
                  <a:srgbClr val="0000FF"/>
                </a:solidFill>
              </a:rPr>
              <a:t>     then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keyword: 2.4GHz 25 </a:t>
            </a:r>
            <a:r>
              <a:rPr lang="en-US" sz="1600" dirty="0" err="1" smtClean="0">
                <a:solidFill>
                  <a:srgbClr val="0000FF"/>
                </a:solidFill>
              </a:rPr>
              <a:t>DBi</a:t>
            </a:r>
            <a:r>
              <a:rPr lang="en-US" sz="1600" dirty="0" smtClean="0">
                <a:solidFill>
                  <a:srgbClr val="0000FF"/>
                </a:solidFill>
              </a:rPr>
              <a:t> Yagi </a:t>
            </a:r>
            <a:r>
              <a:rPr lang="en-US" sz="1600" dirty="0" err="1" smtClean="0">
                <a:solidFill>
                  <a:srgbClr val="0000FF"/>
                </a:solidFill>
              </a:rPr>
              <a:t>WiFi</a:t>
            </a:r>
            <a:r>
              <a:rPr lang="en-US" sz="1600" dirty="0" smtClean="0">
                <a:solidFill>
                  <a:srgbClr val="0000FF"/>
                </a:solidFill>
              </a:rPr>
              <a:t> Antenna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00" y="48006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86200" y="56343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533401"/>
            <a:ext cx="1794854" cy="144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09600" y="304800"/>
            <a:ext cx="8153400" cy="1905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906316">
            <a:off x="2419688" y="4800600"/>
            <a:ext cx="1143000" cy="6858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" y="41148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inline .01µ</a:t>
            </a:r>
            <a:br>
              <a:rPr lang="en-US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capacitor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533400"/>
            <a:ext cx="2362200" cy="146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3400"/>
            <a:ext cx="2057400" cy="146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48000"/>
            <a:ext cx="2590800" cy="17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81493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191000" y="22098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533401"/>
            <a:ext cx="1794854" cy="144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609600" y="304800"/>
            <a:ext cx="8153400" cy="1905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906316">
            <a:off x="2419688" y="4800600"/>
            <a:ext cx="1143000" cy="68580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5800" y="41148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inline .01µ</a:t>
            </a:r>
            <a:br>
              <a:rPr lang="en-US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capacitor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8800" y="144780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Make it your self with F-connectors or by it on eBay. Use keywords:  </a:t>
            </a:r>
            <a:r>
              <a:rPr lang="en-US" sz="2400" b="1" i="1" dirty="0" smtClean="0">
                <a:solidFill>
                  <a:srgbClr val="0000FF"/>
                </a:solidFill>
              </a:rPr>
              <a:t>DC power block</a:t>
            </a:r>
            <a:endParaRPr lang="en-US" sz="2000" b="1" i="1" dirty="0" smtClean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2743200"/>
            <a:ext cx="3048000" cy="25908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895600" y="2362200"/>
            <a:ext cx="304800" cy="2286000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3810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Just for Fun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362200"/>
            <a:ext cx="327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http://planefinder.net/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http://www.flightradar24.com/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http://flightaware.com/live/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143000"/>
            <a:ext cx="3810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41148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these online flight radar maps to associate a particular spectrum (sound) from your monitor to the specific kind of airplane and airline. There’s at least a dozen different signatures. (...a dozen different manufacturer’s models.)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1219200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direction your dish is pointing will tell you which airplane you are listening too.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2578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Wikipedia on Radar Altimeters</a:t>
            </a:r>
          </a:p>
          <a:p>
            <a:r>
              <a:rPr lang="en-US" sz="2800" dirty="0" smtClean="0">
                <a:hlinkClick r:id="rId6"/>
              </a:rPr>
              <a:t>http://en.wikipedia.org/wiki/Radar_altimeter</a:t>
            </a:r>
            <a:endParaRPr lang="en-US" sz="2800" dirty="0" smtClean="0"/>
          </a:p>
          <a:p>
            <a:endParaRPr lang="en-US" sz="2800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93481" y="2514600"/>
            <a:ext cx="340520" cy="11358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993481" y="2590800"/>
            <a:ext cx="721519" cy="10596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38100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71800" y="3810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Just for Fun</a:t>
            </a:r>
            <a:endParaRPr lang="en-US" sz="4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1447800"/>
            <a:ext cx="4876800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Motorize elevation with a drill motor on standard dish mount.</a:t>
            </a:r>
          </a:p>
          <a:p>
            <a:r>
              <a:rPr lang="en-US" sz="2800" dirty="0" smtClean="0"/>
              <a:t>Azimuth is easy and usually all you need to follow an airplane.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3962400"/>
            <a:ext cx="3733800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If you don’t have a dish, your range is limited to 2 to 4 miles.  (But it’s easier to carry around.)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68285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Next Project?   </a:t>
            </a:r>
          </a:p>
          <a:p>
            <a:r>
              <a:rPr lang="en-US" sz="2800" dirty="0" smtClean="0"/>
              <a:t>How about, monitor </a:t>
            </a:r>
            <a:r>
              <a:rPr lang="en-US" sz="2800" dirty="0" smtClean="0"/>
              <a:t>the 1092 MHz chatter between airliner and ground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257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hlinkClick r:id="rId2"/>
              </a:rPr>
              <a:t>http://www.hamradioscience.com/the-rtl-2832u-sdr-and-ads-b/</a:t>
            </a:r>
            <a:endParaRPr lang="en-US" sz="24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057400"/>
            <a:ext cx="38100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0955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6096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Or…   </a:t>
            </a:r>
          </a:p>
          <a:p>
            <a:r>
              <a:rPr lang="en-US" sz="3200" dirty="0" smtClean="0"/>
              <a:t>How about building your own radar altimeter?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2578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hlinkClick r:id="rId3"/>
              </a:rPr>
              <a:t>http://lea.hamradio.si/~s53mv/radalt/radalt.html</a:t>
            </a: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78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05000" y="5663625"/>
            <a:ext cx="5334000" cy="58477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3,400 to 4,200 MHz  (C-band)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4876800"/>
            <a:ext cx="3429000" cy="83099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You don’t need a dish for ranges less than 4 miles.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78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05000" y="5663625"/>
            <a:ext cx="5334000" cy="58477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3,400 to 4,200 MHz  (C-band)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19400" y="4876800"/>
            <a:ext cx="3429000" cy="83099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You don’t need a dish for ranges less than 4 miles.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762000"/>
            <a:ext cx="25908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But you will need these.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81400" y="1371600"/>
            <a:ext cx="2971800" cy="304800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200400" y="1371600"/>
            <a:ext cx="381000" cy="1219200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581400" y="1371600"/>
            <a:ext cx="2362200" cy="2514600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81400" y="1371600"/>
            <a:ext cx="914400" cy="1752600"/>
          </a:xfrm>
          <a:prstGeom prst="straightConnector1">
            <a:avLst/>
          </a:prstGeom>
          <a:ln w="57150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33400"/>
            <a:ext cx="30725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81335"/>
            <a:ext cx="2057400" cy="146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581400"/>
            <a:ext cx="2095500" cy="161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276600"/>
            <a:ext cx="233795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648200" y="304800"/>
            <a:ext cx="38100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39906" y="2438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repackage (optional)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81400" y="1371600"/>
            <a:ext cx="685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581400"/>
            <a:ext cx="1947254" cy="15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38200" y="228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needs modification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807720" y="2154936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“Sat Finder”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137160" y="5276088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Horn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2819400" y="5181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LNB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5715000" y="5181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12 V Battery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33400"/>
            <a:ext cx="30725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81335"/>
            <a:ext cx="2057400" cy="146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581400"/>
            <a:ext cx="2095500" cy="161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276600"/>
            <a:ext cx="233795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95600" y="54864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http://www.satpro.tv/single-output-c-band-lnb.aspx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5626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http://www.satpro.tv/conical-scalar-ring-c-band-lnb-bracket.aspx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8200" y="304800"/>
            <a:ext cx="38100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39906" y="2438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repackage (optional)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81400" y="1371600"/>
            <a:ext cx="685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581400"/>
            <a:ext cx="1947254" cy="15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791200" y="55626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http://www.all-battery.com/12v2000mahnimhbatterypack11606.aspx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96200" y="51816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$23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4200" y="19767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52533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4876800" y="51054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1" y="2209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hlinkClick r:id="rId7"/>
              </a:rPr>
              <a:t>http://www.ebay.com</a:t>
            </a:r>
            <a:r>
              <a:rPr lang="en-US" sz="1600" dirty="0" smtClean="0">
                <a:solidFill>
                  <a:srgbClr val="0000FF"/>
                </a:solidFill>
              </a:rPr>
              <a:t>  then keyword: “satellite finder”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200" y="228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needs modification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33400"/>
            <a:ext cx="30725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1" y="22098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hlinkClick r:id="rId3"/>
              </a:rPr>
              <a:t>http://www.ebay.com</a:t>
            </a:r>
            <a:r>
              <a:rPr lang="en-US" sz="1600" dirty="0" smtClean="0">
                <a:solidFill>
                  <a:srgbClr val="0000FF"/>
                </a:solidFill>
              </a:rPr>
              <a:t>  then keyword: “satellite finder”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8200" y="304800"/>
            <a:ext cx="38100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39906" y="2438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repackage (optional)</a:t>
            </a: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81400" y="1371600"/>
            <a:ext cx="685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3400" y="37338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 need to disable the low pass filter.</a:t>
            </a:r>
            <a:endParaRPr lang="en-US" sz="36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681335"/>
            <a:ext cx="2057400" cy="146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124200" y="19767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228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needs modification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33400"/>
            <a:ext cx="30725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37338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 need to disable the low pass filter.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29057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remove C12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4648200" y="304800"/>
            <a:ext cx="38100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39906" y="2438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repackage (optional)</a:t>
            </a:r>
            <a:endParaRPr lang="en-US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33400"/>
            <a:ext cx="3072581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37338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 need to disable the low pass filter.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51816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(Re-packaging optional)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29057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remove C12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648200" y="304800"/>
            <a:ext cx="38100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139906" y="24384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repackage (optional)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645</Words>
  <Application>Microsoft Office PowerPoint</Application>
  <PresentationFormat>On-screen Show (4:3)</PresentationFormat>
  <Paragraphs>98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Package</vt:lpstr>
      <vt:lpstr>How To Adapt Satellite Dish Hardware to Monitor Airliner Radar Altimeters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Posters and Giveaways for Maker Faire July 2012</dc:title>
  <dc:creator>walter clark</dc:creator>
  <cp:lastModifiedBy>walter clark</cp:lastModifiedBy>
  <cp:revision>53</cp:revision>
  <dcterms:created xsi:type="dcterms:W3CDTF">2012-07-13T03:23:26Z</dcterms:created>
  <dcterms:modified xsi:type="dcterms:W3CDTF">2013-07-10T00:41:25Z</dcterms:modified>
</cp:coreProperties>
</file>