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72" r:id="rId17"/>
    <p:sldId id="273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161CA-58D1-4EF2-B8C5-E7D8B7BC3B6C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27BEA-8BCE-4F29-9253-C0D03CD9B9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27BEA-8BCE-4F29-9253-C0D03CD9B9F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D3049F1-4DDB-46AD-9EB1-6FDA1C68E838}" type="datetimeFigureOut">
              <a:rPr lang="en-US" smtClean="0"/>
              <a:t>3/1/2011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483D704-DB1F-4F4D-86D6-0AA111A19FD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rzarkof56@yahoo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comparison of RF Power</a:t>
            </a:r>
            <a:br>
              <a:rPr lang="en-US" dirty="0" smtClean="0"/>
            </a:br>
            <a:r>
              <a:rPr lang="en-US" dirty="0" smtClean="0"/>
              <a:t>Measurement Accuracies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Doug Millar </a:t>
            </a:r>
          </a:p>
          <a:p>
            <a:r>
              <a:rPr lang="en-US" dirty="0" smtClean="0"/>
              <a:t>SBMS  March 3,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Schematic of a </a:t>
            </a:r>
            <a:r>
              <a:rPr lang="en-US" dirty="0" err="1" smtClean="0"/>
              <a:t>Termaline</a:t>
            </a:r>
            <a:endParaRPr lang="en-US" dirty="0"/>
          </a:p>
        </p:txBody>
      </p:sp>
      <p:pic>
        <p:nvPicPr>
          <p:cNvPr id="4" name="Content Placeholder 3" descr="TermSchemati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8798" y="1524000"/>
            <a:ext cx="6680801" cy="512307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Termaline</a:t>
            </a:r>
            <a:r>
              <a:rPr lang="en-US" dirty="0" smtClean="0"/>
              <a:t> Freq. Resp.</a:t>
            </a:r>
            <a:endParaRPr lang="en-US" dirty="0"/>
          </a:p>
        </p:txBody>
      </p:sp>
      <p:pic>
        <p:nvPicPr>
          <p:cNvPr id="4" name="Content Placeholder 3" descr="Termaline pow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38187" y="2323306"/>
            <a:ext cx="7667625" cy="31718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Calorimetric Theory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871868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Bird 6091 Diagram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752600"/>
            <a:ext cx="8643747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Calorimeter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Expensive/rare used.</a:t>
            </a:r>
          </a:p>
          <a:p>
            <a:r>
              <a:rPr lang="en-US" dirty="0" smtClean="0"/>
              <a:t>Takes a fluid </a:t>
            </a:r>
          </a:p>
          <a:p>
            <a:r>
              <a:rPr lang="en-US" dirty="0" smtClean="0"/>
              <a:t>Time lag of measurements dependent on thermal changes.</a:t>
            </a:r>
          </a:p>
          <a:p>
            <a:r>
              <a:rPr lang="en-US" dirty="0" smtClean="0"/>
              <a:t>Not exactly portable.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Calorimeters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measuring heat generated in a fluid for power measurements there are several benefits</a:t>
            </a:r>
          </a:p>
          <a:p>
            <a:r>
              <a:rPr lang="en-US" dirty="0" smtClean="0"/>
              <a:t>Calibration can be done at DC  since e2/r=w</a:t>
            </a:r>
          </a:p>
          <a:p>
            <a:r>
              <a:rPr lang="en-US" dirty="0" smtClean="0"/>
              <a:t>Accuracy is largely dependent on load SWR and resistance. </a:t>
            </a:r>
          </a:p>
          <a:p>
            <a:r>
              <a:rPr lang="en-US" dirty="0" smtClean="0"/>
              <a:t>Accuracies of 1.5% of reading can be had across the frequency range.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Bird 4410  1.5% ofs  wider frequency range per slug and better accuracy.  (Uses a Thermistor bridge)</a:t>
            </a:r>
          </a:p>
          <a:p>
            <a:r>
              <a:rPr lang="en-US" dirty="0" smtClean="0"/>
              <a:t>MC Jones- cheap and cover wide frequency ranges. Also easy to change</a:t>
            </a:r>
          </a:p>
          <a:p>
            <a:r>
              <a:rPr lang="en-US" dirty="0" smtClean="0"/>
              <a:t>Struthers/Douglas. Awkward but easy to calibrate. </a:t>
            </a:r>
          </a:p>
          <a:p>
            <a:r>
              <a:rPr lang="en-US" dirty="0" err="1" smtClean="0"/>
              <a:t>Telewave</a:t>
            </a:r>
            <a:r>
              <a:rPr lang="en-US" dirty="0" smtClean="0"/>
              <a:t>- copy of Bird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info: </a:t>
            </a:r>
            <a:r>
              <a:rPr lang="en-US" dirty="0" smtClean="0">
                <a:hlinkClick r:id="rId3"/>
              </a:rPr>
              <a:t>drzarkof56@yahoo.com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Manuals for the </a:t>
            </a:r>
            <a:r>
              <a:rPr lang="en-US" smtClean="0"/>
              <a:t>Bird equipment </a:t>
            </a:r>
            <a:r>
              <a:rPr lang="en-US" dirty="0" smtClean="0"/>
              <a:t>listed are included on the SBMS website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primary source  for power measurement you trust. Or just have one meter.</a:t>
            </a:r>
          </a:p>
          <a:p>
            <a:r>
              <a:rPr lang="en-US" dirty="0" smtClean="0"/>
              <a:t>Know the limitations of the meter and use them. </a:t>
            </a:r>
          </a:p>
          <a:p>
            <a:r>
              <a:rPr lang="en-US" dirty="0" smtClean="0"/>
              <a:t>The Bird 43 seems to be the best option for high power 23cm measurement.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RF Power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RF power measurement is made difficult because of the number of factors in measuring high frequency AC signals.</a:t>
            </a:r>
          </a:p>
          <a:p>
            <a:r>
              <a:rPr lang="en-US" dirty="0" smtClean="0"/>
              <a:t>Detecting an RF signal level is not difficult , but turning that into a relatively accurate measurement of power is. </a:t>
            </a:r>
          </a:p>
          <a:p>
            <a:r>
              <a:rPr lang="en-US" dirty="0" smtClean="0"/>
              <a:t>Doing so over a wide range of frequencies is even worse.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Diode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Using a diode detector and a voltmeter calibrated in watts is the most common, whether it is in a coupler or directly sampled.  These can measure very high levels of power, but roll off in accuracy fairly quickly.  10% OFS typical.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Diode systems need to be calibrated for frequency and power levels at frequent intervals. The meter inaccuracy also needs to be factored=  K Factor and M factor.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Calorimetric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measure the temperature rise in a fluid due to RF dissipation in a load, the power can be measured over a wide range of frequencies and levels. </a:t>
            </a:r>
          </a:p>
          <a:p>
            <a:r>
              <a:rPr lang="en-US" dirty="0" smtClean="0"/>
              <a:t>Doing so requires  simultaneous measurements of input and output temperature, fluid flow, input resistance and fluid density. </a:t>
            </a:r>
          </a:p>
          <a:p>
            <a:r>
              <a:rPr lang="en-US" dirty="0" smtClean="0"/>
              <a:t>A calorimeter can be calibrated at DC.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example is a Bird 43 meter. A simple diode directional coupler that is accurate over a narrow frequency range and power level.  Bird extends the range by extending the accuracy  5% </a:t>
            </a:r>
            <a:r>
              <a:rPr lang="en-US" dirty="0" err="1" smtClean="0"/>
              <a:t>vs</a:t>
            </a:r>
            <a:r>
              <a:rPr lang="en-US" dirty="0" smtClean="0"/>
              <a:t> 10% ofs.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Error vs. Freq</a:t>
            </a:r>
            <a:endParaRPr lang="en-US" dirty="0"/>
          </a:p>
        </p:txBody>
      </p:sp>
      <p:pic>
        <p:nvPicPr>
          <p:cNvPr id="4" name="Content Placeholder 3" descr="Bird43freq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86574" y="1646238"/>
            <a:ext cx="7800226" cy="4525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Bird 43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about 100 watts and up can be extended in frequency above and below their design frequency. </a:t>
            </a:r>
          </a:p>
          <a:p>
            <a:r>
              <a:rPr lang="en-US" dirty="0" smtClean="0"/>
              <a:t>A 400 to 1000MHz element can be used on 1296 and will read between 5-10% low in power ofs.  (25watts at 250w)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Termaline</a:t>
            </a:r>
            <a:r>
              <a:rPr lang="en-US" dirty="0" smtClean="0"/>
              <a:t> 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Bird </a:t>
            </a:r>
            <a:r>
              <a:rPr lang="en-US" dirty="0" err="1" smtClean="0"/>
              <a:t>Termaline</a:t>
            </a:r>
            <a:r>
              <a:rPr lang="en-US" dirty="0" smtClean="0"/>
              <a:t> meters have a capacitive voltage divider that feeds a diode and meter.  Here are some diagrams.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Schematic of a Bird 61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240911" y="1303991"/>
            <a:ext cx="4966977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</TotalTime>
  <Words>536</Words>
  <Application>Microsoft Office PowerPoint</Application>
  <PresentationFormat>On-screen Show (4:3)</PresentationFormat>
  <Paragraphs>67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Foundry</vt:lpstr>
      <vt:lpstr>A comparison of RF Power Measurement Accuracies</vt:lpstr>
      <vt:lpstr>RF Power Accuracy</vt:lpstr>
      <vt:lpstr>Diode Methods</vt:lpstr>
      <vt:lpstr>Calorimetric Methods</vt:lpstr>
      <vt:lpstr>Some Examples </vt:lpstr>
      <vt:lpstr>Error vs. Freq</vt:lpstr>
      <vt:lpstr>Bird 43 Elements</vt:lpstr>
      <vt:lpstr>Termaline Meters</vt:lpstr>
      <vt:lpstr>Schematic of a Bird 61 </vt:lpstr>
      <vt:lpstr>Schematic of a Termaline</vt:lpstr>
      <vt:lpstr>Termaline Freq. Resp.</vt:lpstr>
      <vt:lpstr>Calorimetric Theory</vt:lpstr>
      <vt:lpstr>Bird 6091 Diagram</vt:lpstr>
      <vt:lpstr>Calorimeter Disadvantages</vt:lpstr>
      <vt:lpstr>Calorimeters</vt:lpstr>
      <vt:lpstr>Other Meters</vt:lpstr>
      <vt:lpstr>Thanks</vt:lpstr>
      <vt:lpstr>Results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comparison of RF Power Measurement Accuracies</dc:title>
  <dc:creator>Doug</dc:creator>
  <cp:lastModifiedBy>Doug</cp:lastModifiedBy>
  <cp:revision>8</cp:revision>
  <dcterms:created xsi:type="dcterms:W3CDTF">2011-03-01T23:38:53Z</dcterms:created>
  <dcterms:modified xsi:type="dcterms:W3CDTF">2011-03-02T01:03:37Z</dcterms:modified>
</cp:coreProperties>
</file>